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1"/>
  </p:notesMasterIdLst>
  <p:sldIdLst>
    <p:sldId id="256" r:id="rId2"/>
    <p:sldId id="277" r:id="rId3"/>
    <p:sldId id="257" r:id="rId4"/>
    <p:sldId id="274" r:id="rId5"/>
    <p:sldId id="259" r:id="rId6"/>
    <p:sldId id="260" r:id="rId7"/>
    <p:sldId id="261" r:id="rId8"/>
    <p:sldId id="262" r:id="rId9"/>
    <p:sldId id="263" r:id="rId10"/>
    <p:sldId id="264" r:id="rId11"/>
    <p:sldId id="265" r:id="rId12"/>
    <p:sldId id="266" r:id="rId13"/>
    <p:sldId id="267" r:id="rId14"/>
    <p:sldId id="268" r:id="rId15"/>
    <p:sldId id="275" r:id="rId16"/>
    <p:sldId id="270" r:id="rId17"/>
    <p:sldId id="271" r:id="rId18"/>
    <p:sldId id="272" r:id="rId19"/>
    <p:sldId id="278" r:id="rId20"/>
  </p:sldIdLst>
  <p:sldSz cx="12192000" cy="6858000"/>
  <p:notesSz cx="6884988"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03F7D2-1F53-40A5-A3E2-A15DA81D3216}">
  <a:tblStyle styleId="{D203F7D2-1F53-40A5-A3E2-A15DA81D3216}"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0EC"/>
          </a:solidFill>
        </a:fill>
      </a:tcStyle>
    </a:wholeTbl>
    <a:band1H>
      <a:tcTxStyle/>
      <a:tcStyle>
        <a:tcBdr/>
        <a:fill>
          <a:solidFill>
            <a:srgbClr val="E1E0D6"/>
          </a:solidFill>
        </a:fill>
      </a:tcStyle>
    </a:band1H>
    <a:band2H>
      <a:tcTxStyle/>
      <a:tcStyle>
        <a:tcBdr/>
      </a:tcStyle>
    </a:band2H>
    <a:band1V>
      <a:tcTxStyle/>
      <a:tcStyle>
        <a:tcBdr/>
        <a:fill>
          <a:solidFill>
            <a:srgbClr val="E1E0D6"/>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2" autoAdjust="0"/>
    <p:restoredTop sz="94660"/>
  </p:normalViewPr>
  <p:slideViewPr>
    <p:cSldViewPr snapToGrid="0">
      <p:cViewPr varScale="1">
        <p:scale>
          <a:sx n="82" d="100"/>
          <a:sy n="82" d="100"/>
        </p:scale>
        <p:origin x="76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A32FC-A935-4F27-961A-BCFFB50ADB58}" type="doc">
      <dgm:prSet loTypeId="urn:microsoft.com/office/officeart/2005/8/layout/hProcess9" loCatId="process" qsTypeId="urn:microsoft.com/office/officeart/2005/8/quickstyle/simple2" qsCatId="simple" csTypeId="urn:microsoft.com/office/officeart/2005/8/colors/colorful2" csCatId="colorful" phldr="1"/>
      <dgm:spPr/>
    </dgm:pt>
    <dgm:pt modelId="{77B5303E-D3E9-42F4-B956-55AA25E7215D}">
      <dgm:prSet phldrT="[Texte]" custT="1"/>
      <dgm:spPr/>
      <dgm:t>
        <a:bodyPr/>
        <a:lstStyle/>
        <a:p>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Création de l’association</a:t>
          </a:r>
        </a:p>
        <a:p>
          <a:endParaRPr lang="fr-FR" sz="12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1985</a:t>
          </a:r>
        </a:p>
      </dgm:t>
    </dgm:pt>
    <dgm:pt modelId="{86880371-0604-4398-9091-C1D855094175}" type="parTrans" cxnId="{AF54377A-C74C-485F-BC9B-737E5B5D0976}">
      <dgm:prSet/>
      <dgm:spPr/>
      <dgm:t>
        <a:bodyPr/>
        <a:lstStyle/>
        <a:p>
          <a:endParaRPr lang="fr-FR"/>
        </a:p>
      </dgm:t>
    </dgm:pt>
    <dgm:pt modelId="{71BDA957-955E-435B-A6DC-3474A46A1CFE}" type="sibTrans" cxnId="{AF54377A-C74C-485F-BC9B-737E5B5D0976}">
      <dgm:prSet/>
      <dgm:spPr/>
      <dgm:t>
        <a:bodyPr/>
        <a:lstStyle/>
        <a:p>
          <a:endParaRPr lang="fr-FR"/>
        </a:p>
      </dgm:t>
    </dgm:pt>
    <dgm:pt modelId="{C25788FE-9A96-43F4-946D-2AB46BED4D4E}">
      <dgm:prSet phldrT="[Texte]" custT="1"/>
      <dgm:spPr/>
      <dgm:t>
        <a:bodyPr/>
        <a:lstStyle/>
        <a:p>
          <a:r>
            <a:rPr lang="fr-FR" sz="1200" dirty="0">
              <a:latin typeface="Calibri" panose="020F0502020204030204" pitchFamily="34" charset="0"/>
              <a:cs typeface="Calibri" panose="020F0502020204030204" pitchFamily="34" charset="0"/>
            </a:rPr>
            <a:t>Atelier d’alphabétisation </a:t>
          </a:r>
        </a:p>
        <a:p>
          <a:r>
            <a:rPr lang="fr-FR" sz="1200" dirty="0">
              <a:latin typeface="Calibri" panose="020F0502020204030204" pitchFamily="34" charset="0"/>
              <a:cs typeface="Calibri" panose="020F0502020204030204" pitchFamily="34" charset="0"/>
            </a:rPr>
            <a:t>CLAS</a:t>
          </a:r>
        </a:p>
        <a:p>
          <a:r>
            <a:rPr lang="fr-FR" sz="1200" dirty="0">
              <a:latin typeface="Calibri" panose="020F0502020204030204" pitchFamily="34" charset="0"/>
              <a:cs typeface="Calibri" panose="020F0502020204030204" pitchFamily="34" charset="0"/>
            </a:rPr>
            <a:t>Couture</a:t>
          </a:r>
        </a:p>
        <a:p>
          <a:r>
            <a:rPr lang="fr-FR" sz="1600" dirty="0"/>
            <a:t>1989</a:t>
          </a:r>
        </a:p>
      </dgm:t>
    </dgm:pt>
    <dgm:pt modelId="{0586D14C-5178-4D99-A3A1-0A46E9E1D634}" type="parTrans" cxnId="{3B82876A-B504-47A2-95A4-B0D5D1074B7A}">
      <dgm:prSet/>
      <dgm:spPr/>
      <dgm:t>
        <a:bodyPr/>
        <a:lstStyle/>
        <a:p>
          <a:endParaRPr lang="fr-FR"/>
        </a:p>
      </dgm:t>
    </dgm:pt>
    <dgm:pt modelId="{D8E14D45-F170-4453-9E5A-8CEEB5136358}" type="sibTrans" cxnId="{3B82876A-B504-47A2-95A4-B0D5D1074B7A}">
      <dgm:prSet/>
      <dgm:spPr/>
      <dgm:t>
        <a:bodyPr/>
        <a:lstStyle/>
        <a:p>
          <a:endParaRPr lang="fr-FR"/>
        </a:p>
      </dgm:t>
    </dgm:pt>
    <dgm:pt modelId="{8EBFB46C-91E0-4ECF-B527-91FBCB1363C8}">
      <dgm:prSet phldrT="[Texte]" custT="1"/>
      <dgm:spPr/>
      <dgm:t>
        <a:bodyPr/>
        <a:lstStyle/>
        <a:p>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Activités culturelles</a:t>
          </a:r>
        </a:p>
        <a:p>
          <a:endParaRPr lang="fr-FR" sz="16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1991</a:t>
          </a:r>
        </a:p>
      </dgm:t>
    </dgm:pt>
    <dgm:pt modelId="{B29C6B27-5D26-4CBA-B496-D35877E69E88}" type="parTrans" cxnId="{DAED55BD-51FA-4F36-AB53-C15779626212}">
      <dgm:prSet/>
      <dgm:spPr/>
      <dgm:t>
        <a:bodyPr/>
        <a:lstStyle/>
        <a:p>
          <a:endParaRPr lang="fr-FR"/>
        </a:p>
      </dgm:t>
    </dgm:pt>
    <dgm:pt modelId="{82447858-D24A-40FF-B367-38517E9D4686}" type="sibTrans" cxnId="{DAED55BD-51FA-4F36-AB53-C15779626212}">
      <dgm:prSet/>
      <dgm:spPr/>
      <dgm:t>
        <a:bodyPr/>
        <a:lstStyle/>
        <a:p>
          <a:endParaRPr lang="fr-FR"/>
        </a:p>
      </dgm:t>
    </dgm:pt>
    <dgm:pt modelId="{E6A693B1-19B3-40CF-B438-4E7E88A1356B}">
      <dgm:prSet phldrT="[Texte]" custT="1"/>
      <dgm:spPr/>
      <dgm:t>
        <a:bodyPr/>
        <a:lstStyle/>
        <a:p>
          <a:r>
            <a:rPr lang="fr-FR" sz="1200" dirty="0">
              <a:latin typeface="Calibri" panose="020F0502020204030204" pitchFamily="34" charset="0"/>
              <a:cs typeface="Calibri" panose="020F0502020204030204" pitchFamily="34" charset="0"/>
            </a:rPr>
            <a:t>Atelier du tout petit</a:t>
          </a:r>
        </a:p>
        <a:p>
          <a:r>
            <a:rPr lang="fr-FR" sz="1200" dirty="0">
              <a:latin typeface="Calibri" panose="020F0502020204030204" pitchFamily="34" charset="0"/>
              <a:cs typeface="Calibri" panose="020F0502020204030204" pitchFamily="34" charset="0"/>
            </a:rPr>
            <a:t>1</a:t>
          </a:r>
          <a:r>
            <a:rPr lang="fr-FR" sz="1200" baseline="30000" dirty="0">
              <a:latin typeface="Calibri" panose="020F0502020204030204" pitchFamily="34" charset="0"/>
              <a:cs typeface="Calibri" panose="020F0502020204030204" pitchFamily="34" charset="0"/>
            </a:rPr>
            <a:t>er</a:t>
          </a:r>
          <a:r>
            <a:rPr lang="fr-FR" sz="1200" dirty="0">
              <a:latin typeface="Calibri" panose="020F0502020204030204" pitchFamily="34" charset="0"/>
              <a:cs typeface="Calibri" panose="020F0502020204030204" pitchFamily="34" charset="0"/>
            </a:rPr>
            <a:t> salarié</a:t>
          </a:r>
        </a:p>
        <a:p>
          <a:endParaRPr lang="fr-FR" sz="1200" dirty="0"/>
        </a:p>
        <a:p>
          <a:r>
            <a:rPr lang="fr-FR" sz="1600" dirty="0"/>
            <a:t> 2000</a:t>
          </a:r>
        </a:p>
      </dgm:t>
    </dgm:pt>
    <dgm:pt modelId="{4A3B47B2-DCA6-4ED8-915D-81418FA1DB4A}" type="parTrans" cxnId="{1F3EDBAC-9A8B-430E-8077-3DFB3CB7A267}">
      <dgm:prSet/>
      <dgm:spPr/>
      <dgm:t>
        <a:bodyPr/>
        <a:lstStyle/>
        <a:p>
          <a:endParaRPr lang="fr-FR"/>
        </a:p>
      </dgm:t>
    </dgm:pt>
    <dgm:pt modelId="{8816DB5D-8798-426B-A1C9-52F8022B8509}" type="sibTrans" cxnId="{1F3EDBAC-9A8B-430E-8077-3DFB3CB7A267}">
      <dgm:prSet/>
      <dgm:spPr/>
      <dgm:t>
        <a:bodyPr/>
        <a:lstStyle/>
        <a:p>
          <a:endParaRPr lang="fr-FR"/>
        </a:p>
      </dgm:t>
    </dgm:pt>
    <dgm:pt modelId="{D4B029BF-AE99-449B-A008-FD97163DAB99}">
      <dgm:prSet phldrT="[Texte]" custT="1"/>
      <dgm:spPr/>
      <dgm:t>
        <a:bodyPr/>
        <a:lstStyle/>
        <a:p>
          <a:r>
            <a:rPr lang="fr-FR" sz="1200" dirty="0">
              <a:latin typeface="Calibri" panose="020F0502020204030204" pitchFamily="34" charset="0"/>
              <a:cs typeface="Calibri" panose="020F0502020204030204" pitchFamily="34" charset="0"/>
            </a:rPr>
            <a:t>Atelier créatif Bourse aux vêtements Sortie</a:t>
          </a:r>
        </a:p>
        <a:p>
          <a:r>
            <a:rPr lang="fr-FR" sz="1400"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2002</a:t>
          </a:r>
        </a:p>
      </dgm:t>
    </dgm:pt>
    <dgm:pt modelId="{49843277-5874-4ACB-8731-3E2DF3787DE8}" type="parTrans" cxnId="{B086D4F0-84AB-4C59-A3E5-EFF259ED75DE}">
      <dgm:prSet/>
      <dgm:spPr/>
      <dgm:t>
        <a:bodyPr/>
        <a:lstStyle/>
        <a:p>
          <a:endParaRPr lang="fr-FR"/>
        </a:p>
      </dgm:t>
    </dgm:pt>
    <dgm:pt modelId="{B2C157BC-916C-4686-AA69-DDAA6E3092DE}" type="sibTrans" cxnId="{B086D4F0-84AB-4C59-A3E5-EFF259ED75DE}">
      <dgm:prSet/>
      <dgm:spPr/>
      <dgm:t>
        <a:bodyPr/>
        <a:lstStyle/>
        <a:p>
          <a:endParaRPr lang="fr-FR"/>
        </a:p>
      </dgm:t>
    </dgm:pt>
    <dgm:pt modelId="{6176DCF0-68F1-4922-A516-CAD8B57A5B31}">
      <dgm:prSet phldrT="[Texte]" custT="1"/>
      <dgm:spPr/>
      <dgm:t>
        <a:bodyPr/>
        <a:lstStyle/>
        <a:p>
          <a:endParaRPr lang="fr-FR" sz="1200" dirty="0">
            <a:latin typeface="Calibri" panose="020F0502020204030204" pitchFamily="34" charset="0"/>
            <a:cs typeface="Calibri" panose="020F0502020204030204" pitchFamily="34" charset="0"/>
          </a:endParaRPr>
        </a:p>
        <a:p>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Périscolaire</a:t>
          </a:r>
          <a:r>
            <a:rPr lang="fr-FR" sz="1400" dirty="0">
              <a:latin typeface="Calibri" panose="020F0502020204030204" pitchFamily="34" charset="0"/>
              <a:cs typeface="Calibri" panose="020F0502020204030204" pitchFamily="34" charset="0"/>
            </a:rPr>
            <a:t> </a:t>
          </a:r>
        </a:p>
        <a:p>
          <a:endParaRPr lang="fr-FR" sz="12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2003</a:t>
          </a:r>
        </a:p>
      </dgm:t>
    </dgm:pt>
    <dgm:pt modelId="{3C04EEE5-38FD-43C6-8A56-E3609AECB613}" type="parTrans" cxnId="{2C49E2FE-5886-4A63-A744-2EDD9E754F4C}">
      <dgm:prSet/>
      <dgm:spPr/>
      <dgm:t>
        <a:bodyPr/>
        <a:lstStyle/>
        <a:p>
          <a:endParaRPr lang="fr-FR"/>
        </a:p>
      </dgm:t>
    </dgm:pt>
    <dgm:pt modelId="{5CD1592B-05B8-4A3F-9681-2B36FA4D8CE3}" type="sibTrans" cxnId="{2C49E2FE-5886-4A63-A744-2EDD9E754F4C}">
      <dgm:prSet/>
      <dgm:spPr/>
      <dgm:t>
        <a:bodyPr/>
        <a:lstStyle/>
        <a:p>
          <a:endParaRPr lang="fr-FR"/>
        </a:p>
      </dgm:t>
    </dgm:pt>
    <dgm:pt modelId="{076671EC-6DAC-4EB7-A145-F05B44B7A13B}">
      <dgm:prSet phldrT="[Texte]" custT="1"/>
      <dgm:spPr/>
      <dgm:t>
        <a:bodyPr/>
        <a:lstStyle/>
        <a:p>
          <a:endParaRPr lang="fr-FR" sz="1200" dirty="0"/>
        </a:p>
        <a:p>
          <a:r>
            <a:rPr lang="fr-FR" sz="1200" dirty="0"/>
            <a:t>Ecrivain </a:t>
          </a:r>
          <a:r>
            <a:rPr lang="fr-FR" sz="1200" dirty="0">
              <a:latin typeface="Calibri" panose="020F0502020204030204" pitchFamily="34" charset="0"/>
              <a:cs typeface="Calibri" panose="020F0502020204030204" pitchFamily="34" charset="0"/>
            </a:rPr>
            <a:t>public</a:t>
          </a:r>
        </a:p>
        <a:p>
          <a:r>
            <a:rPr lang="fr-FR" sz="1200" dirty="0"/>
            <a:t> </a:t>
          </a:r>
        </a:p>
        <a:p>
          <a:r>
            <a:rPr lang="fr-FR" sz="1600" dirty="0"/>
            <a:t>2004</a:t>
          </a:r>
        </a:p>
      </dgm:t>
    </dgm:pt>
    <dgm:pt modelId="{B1E79B4F-AF63-41BB-9841-62AFDA719840}" type="parTrans" cxnId="{F1058000-6BCB-414A-9E03-2EAB23AE5938}">
      <dgm:prSet/>
      <dgm:spPr/>
      <dgm:t>
        <a:bodyPr/>
        <a:lstStyle/>
        <a:p>
          <a:endParaRPr lang="fr-FR"/>
        </a:p>
      </dgm:t>
    </dgm:pt>
    <dgm:pt modelId="{AF114994-21FB-488F-9871-2F7AA5C815A3}" type="sibTrans" cxnId="{F1058000-6BCB-414A-9E03-2EAB23AE5938}">
      <dgm:prSet/>
      <dgm:spPr/>
      <dgm:t>
        <a:bodyPr/>
        <a:lstStyle/>
        <a:p>
          <a:endParaRPr lang="fr-FR"/>
        </a:p>
      </dgm:t>
    </dgm:pt>
    <dgm:pt modelId="{541C793D-6CB9-4A82-91E4-2FEF7EA59D2B}">
      <dgm:prSet phldrT="[Texte]" custT="1"/>
      <dgm:spPr/>
      <dgm:t>
        <a:bodyPr/>
        <a:lstStyle/>
        <a:p>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Agrément LAEP</a:t>
          </a:r>
        </a:p>
        <a:p>
          <a:endParaRPr lang="fr-FR" sz="12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2008</a:t>
          </a:r>
        </a:p>
      </dgm:t>
    </dgm:pt>
    <dgm:pt modelId="{3A35937C-6C5E-495E-B4F2-3D415987DB5C}" type="parTrans" cxnId="{BA5EA2BA-FC2F-47C2-84CF-29DD637D5E3D}">
      <dgm:prSet/>
      <dgm:spPr/>
      <dgm:t>
        <a:bodyPr/>
        <a:lstStyle/>
        <a:p>
          <a:endParaRPr lang="fr-FR"/>
        </a:p>
      </dgm:t>
    </dgm:pt>
    <dgm:pt modelId="{285EC847-92D9-45C1-98A0-E9D42714B0EC}" type="sibTrans" cxnId="{BA5EA2BA-FC2F-47C2-84CF-29DD637D5E3D}">
      <dgm:prSet/>
      <dgm:spPr/>
      <dgm:t>
        <a:bodyPr/>
        <a:lstStyle/>
        <a:p>
          <a:endParaRPr lang="fr-FR"/>
        </a:p>
      </dgm:t>
    </dgm:pt>
    <dgm:pt modelId="{EF7FF6D3-6435-446B-BE0A-3D482217D3D0}">
      <dgm:prSet phldrT="[Texte]" custT="1"/>
      <dgm:spPr/>
      <dgm:t>
        <a:bodyPr/>
        <a:lstStyle/>
        <a:p>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Agrément EVS</a:t>
          </a:r>
        </a:p>
        <a:p>
          <a:endParaRPr lang="fr-FR" sz="1200"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2012</a:t>
          </a:r>
        </a:p>
      </dgm:t>
    </dgm:pt>
    <dgm:pt modelId="{A0C83AA8-6BA1-4AB2-BE0C-CD4C3717CFF4}" type="parTrans" cxnId="{CF92A69B-D95D-4A38-A33E-FD962FC4E440}">
      <dgm:prSet/>
      <dgm:spPr/>
      <dgm:t>
        <a:bodyPr/>
        <a:lstStyle/>
        <a:p>
          <a:endParaRPr lang="fr-FR"/>
        </a:p>
      </dgm:t>
    </dgm:pt>
    <dgm:pt modelId="{0A7C5114-79AE-4703-8D01-258EFDF619BF}" type="sibTrans" cxnId="{CF92A69B-D95D-4A38-A33E-FD962FC4E440}">
      <dgm:prSet/>
      <dgm:spPr/>
      <dgm:t>
        <a:bodyPr/>
        <a:lstStyle/>
        <a:p>
          <a:endParaRPr lang="fr-FR"/>
        </a:p>
      </dgm:t>
    </dgm:pt>
    <dgm:pt modelId="{FEF8F61E-E82C-4892-BB5E-49C5E93B95A1}">
      <dgm:prSet phldrT="[Texte]" custT="1"/>
      <dgm:spPr/>
      <dgm:t>
        <a:bodyPr/>
        <a:lstStyle/>
        <a:p>
          <a:r>
            <a:rPr lang="fr-FR" sz="1200" dirty="0">
              <a:latin typeface="Calibri" panose="020F0502020204030204" pitchFamily="34" charset="0"/>
              <a:cs typeface="Calibri" panose="020F0502020204030204" pitchFamily="34" charset="0"/>
            </a:rPr>
            <a:t>Puces des couturières</a:t>
          </a:r>
        </a:p>
        <a:p>
          <a:endParaRPr lang="fr-FR" sz="16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2018</a:t>
          </a:r>
        </a:p>
      </dgm:t>
    </dgm:pt>
    <dgm:pt modelId="{37C588A4-AB58-4AF4-91A1-F307CB822A8F}" type="parTrans" cxnId="{42A5F732-C3F7-492E-96FE-F65E3AAEDD74}">
      <dgm:prSet/>
      <dgm:spPr/>
      <dgm:t>
        <a:bodyPr/>
        <a:lstStyle/>
        <a:p>
          <a:endParaRPr lang="fr-FR"/>
        </a:p>
      </dgm:t>
    </dgm:pt>
    <dgm:pt modelId="{5AC339CB-DF28-434A-A502-D640BE75D860}" type="sibTrans" cxnId="{42A5F732-C3F7-492E-96FE-F65E3AAEDD74}">
      <dgm:prSet/>
      <dgm:spPr/>
      <dgm:t>
        <a:bodyPr/>
        <a:lstStyle/>
        <a:p>
          <a:endParaRPr lang="fr-FR"/>
        </a:p>
      </dgm:t>
    </dgm:pt>
    <dgm:pt modelId="{9BC26DEB-0568-4898-8A5B-1050C30AC13C}">
      <dgm:prSet phldrT="[Texte]" custT="1"/>
      <dgm:spPr/>
      <dgm:t>
        <a:bodyPr/>
        <a:lstStyle/>
        <a:p>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Foire aux jouets</a:t>
          </a:r>
        </a:p>
        <a:p>
          <a:endParaRPr lang="fr-FR" sz="12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2010</a:t>
          </a:r>
        </a:p>
      </dgm:t>
    </dgm:pt>
    <dgm:pt modelId="{84CBDF7D-CF5C-4881-A03B-35F8721D99A2}" type="parTrans" cxnId="{FEBF9013-2DC9-4582-A425-07F28A5E8891}">
      <dgm:prSet/>
      <dgm:spPr/>
      <dgm:t>
        <a:bodyPr/>
        <a:lstStyle/>
        <a:p>
          <a:endParaRPr lang="fr-FR"/>
        </a:p>
      </dgm:t>
    </dgm:pt>
    <dgm:pt modelId="{A862D6AB-3633-46D5-9739-646246D96824}" type="sibTrans" cxnId="{FEBF9013-2DC9-4582-A425-07F28A5E8891}">
      <dgm:prSet/>
      <dgm:spPr/>
      <dgm:t>
        <a:bodyPr/>
        <a:lstStyle/>
        <a:p>
          <a:endParaRPr lang="fr-FR"/>
        </a:p>
      </dgm:t>
    </dgm:pt>
    <dgm:pt modelId="{E6C2D572-4279-41C2-8C55-612658D6404D}" type="pres">
      <dgm:prSet presAssocID="{A69A32FC-A935-4F27-961A-BCFFB50ADB58}" presName="CompostProcess" presStyleCnt="0">
        <dgm:presLayoutVars>
          <dgm:dir/>
          <dgm:resizeHandles val="exact"/>
        </dgm:presLayoutVars>
      </dgm:prSet>
      <dgm:spPr/>
    </dgm:pt>
    <dgm:pt modelId="{10A354EE-ECCA-42C0-BDD2-FA7469C3D1A8}" type="pres">
      <dgm:prSet presAssocID="{A69A32FC-A935-4F27-961A-BCFFB50ADB58}" presName="arrow" presStyleLbl="bgShp" presStyleIdx="0" presStyleCnt="1" custScaleX="117552"/>
      <dgm:spPr>
        <a:solidFill>
          <a:schemeClr val="bg1"/>
        </a:solidFill>
      </dgm:spPr>
    </dgm:pt>
    <dgm:pt modelId="{1B1007D9-AF57-4DF7-9A84-4B441EB2DDE8}" type="pres">
      <dgm:prSet presAssocID="{A69A32FC-A935-4F27-961A-BCFFB50ADB58}" presName="linearProcess" presStyleCnt="0"/>
      <dgm:spPr/>
    </dgm:pt>
    <dgm:pt modelId="{14C1E093-AAA8-4795-A062-D6B26CF55C24}" type="pres">
      <dgm:prSet presAssocID="{77B5303E-D3E9-42F4-B956-55AA25E7215D}" presName="textNode" presStyleLbl="node1" presStyleIdx="0" presStyleCnt="11" custScaleX="101502" custScaleY="64262">
        <dgm:presLayoutVars>
          <dgm:bulletEnabled val="1"/>
        </dgm:presLayoutVars>
      </dgm:prSet>
      <dgm:spPr/>
    </dgm:pt>
    <dgm:pt modelId="{7371BE76-356E-4C20-BBB8-94C84E6A0C6C}" type="pres">
      <dgm:prSet presAssocID="{71BDA957-955E-435B-A6DC-3474A46A1CFE}" presName="sibTrans" presStyleCnt="0"/>
      <dgm:spPr/>
    </dgm:pt>
    <dgm:pt modelId="{F7E3D8DD-16D2-4E75-95D5-232993CCAEDC}" type="pres">
      <dgm:prSet presAssocID="{C25788FE-9A96-43F4-946D-2AB46BED4D4E}" presName="textNode" presStyleLbl="node1" presStyleIdx="1" presStyleCnt="11" custScaleY="63241">
        <dgm:presLayoutVars>
          <dgm:bulletEnabled val="1"/>
        </dgm:presLayoutVars>
      </dgm:prSet>
      <dgm:spPr/>
    </dgm:pt>
    <dgm:pt modelId="{30AAEB13-1EE0-4512-826A-BCF51E04F542}" type="pres">
      <dgm:prSet presAssocID="{D8E14D45-F170-4453-9E5A-8CEEB5136358}" presName="sibTrans" presStyleCnt="0"/>
      <dgm:spPr/>
    </dgm:pt>
    <dgm:pt modelId="{0206AAFB-82C8-491B-80CB-BA7C5C40EEDA}" type="pres">
      <dgm:prSet presAssocID="{8EBFB46C-91E0-4ECF-B527-91FBCB1363C8}" presName="textNode" presStyleLbl="node1" presStyleIdx="2" presStyleCnt="11" custScaleX="87572" custScaleY="62695" custLinFactNeighborX="-10790" custLinFactNeighborY="-1420">
        <dgm:presLayoutVars>
          <dgm:bulletEnabled val="1"/>
        </dgm:presLayoutVars>
      </dgm:prSet>
      <dgm:spPr/>
    </dgm:pt>
    <dgm:pt modelId="{FD1A73B0-0F74-4BE0-8789-846D1BDC3C1B}" type="pres">
      <dgm:prSet presAssocID="{82447858-D24A-40FF-B367-38517E9D4686}" presName="sibTrans" presStyleCnt="0"/>
      <dgm:spPr/>
    </dgm:pt>
    <dgm:pt modelId="{899E5F40-5A6C-4854-9091-0A1D7369C80F}" type="pres">
      <dgm:prSet presAssocID="{E6A693B1-19B3-40CF-B438-4E7E88A1356B}" presName="textNode" presStyleLbl="node1" presStyleIdx="3" presStyleCnt="11" custScaleX="86956" custScaleY="61747" custLinFactNeighborX="-50814">
        <dgm:presLayoutVars>
          <dgm:bulletEnabled val="1"/>
        </dgm:presLayoutVars>
      </dgm:prSet>
      <dgm:spPr/>
    </dgm:pt>
    <dgm:pt modelId="{7EB2C809-5317-4148-B094-4F6FCE52C060}" type="pres">
      <dgm:prSet presAssocID="{8816DB5D-8798-426B-A1C9-52F8022B8509}" presName="sibTrans" presStyleCnt="0"/>
      <dgm:spPr/>
    </dgm:pt>
    <dgm:pt modelId="{D99152F7-9A9E-4B01-A1BF-8BF35B326451}" type="pres">
      <dgm:prSet presAssocID="{D4B029BF-AE99-449B-A008-FD97163DAB99}" presName="textNode" presStyleLbl="node1" presStyleIdx="4" presStyleCnt="11" custScaleY="63165" custLinFactNeighborX="-54294" custLinFactNeighborY="-472">
        <dgm:presLayoutVars>
          <dgm:bulletEnabled val="1"/>
        </dgm:presLayoutVars>
      </dgm:prSet>
      <dgm:spPr/>
    </dgm:pt>
    <dgm:pt modelId="{B1C8135E-B93F-4C7F-B7B0-CFEE3CD37E8B}" type="pres">
      <dgm:prSet presAssocID="{B2C157BC-916C-4686-AA69-DDAA6E3092DE}" presName="sibTrans" presStyleCnt="0"/>
      <dgm:spPr/>
    </dgm:pt>
    <dgm:pt modelId="{05EE58F1-AE85-43A0-83DA-0CAA9EF14542}" type="pres">
      <dgm:prSet presAssocID="{6176DCF0-68F1-4922-A516-CAD8B57A5B31}" presName="textNode" presStyleLbl="node1" presStyleIdx="5" presStyleCnt="11" custScaleX="94237" custScaleY="63201" custLinFactNeighborX="-50964" custLinFactNeighborY="-474">
        <dgm:presLayoutVars>
          <dgm:bulletEnabled val="1"/>
        </dgm:presLayoutVars>
      </dgm:prSet>
      <dgm:spPr/>
    </dgm:pt>
    <dgm:pt modelId="{0255BEAF-8DE1-4FD0-A771-8D23EBD0C470}" type="pres">
      <dgm:prSet presAssocID="{5CD1592B-05B8-4A3F-9681-2B36FA4D8CE3}" presName="sibTrans" presStyleCnt="0"/>
      <dgm:spPr/>
    </dgm:pt>
    <dgm:pt modelId="{1140197C-75E4-41E3-8BA2-00977946074E}" type="pres">
      <dgm:prSet presAssocID="{076671EC-6DAC-4EB7-A145-F05B44B7A13B}" presName="textNode" presStyleLbl="node1" presStyleIdx="6" presStyleCnt="11" custScaleX="90622" custScaleY="63201" custLinFactNeighborX="-54999" custLinFactNeighborY="-1422">
        <dgm:presLayoutVars>
          <dgm:bulletEnabled val="1"/>
        </dgm:presLayoutVars>
      </dgm:prSet>
      <dgm:spPr/>
    </dgm:pt>
    <dgm:pt modelId="{7D95A0A6-7DF9-45A4-8261-B57AA6835EED}" type="pres">
      <dgm:prSet presAssocID="{AF114994-21FB-488F-9871-2F7AA5C815A3}" presName="sibTrans" presStyleCnt="0"/>
      <dgm:spPr/>
    </dgm:pt>
    <dgm:pt modelId="{684D2548-7F3A-487A-8E8A-4F57BA13B39C}" type="pres">
      <dgm:prSet presAssocID="{541C793D-6CB9-4A82-91E4-2FEF7EA59D2B}" presName="textNode" presStyleLbl="node1" presStyleIdx="7" presStyleCnt="11" custScaleX="88375" custScaleY="63237" custLinFactNeighborX="-65277" custLinFactNeighborY="-947">
        <dgm:presLayoutVars>
          <dgm:bulletEnabled val="1"/>
        </dgm:presLayoutVars>
      </dgm:prSet>
      <dgm:spPr/>
    </dgm:pt>
    <dgm:pt modelId="{7EF7E94B-AE9A-4BFA-9D89-575462941222}" type="pres">
      <dgm:prSet presAssocID="{285EC847-92D9-45C1-98A0-E9D42714B0EC}" presName="sibTrans" presStyleCnt="0"/>
      <dgm:spPr/>
    </dgm:pt>
    <dgm:pt modelId="{1C304FAA-A183-4CAB-AB24-6FB33A355484}" type="pres">
      <dgm:prSet presAssocID="{FEF8F61E-E82C-4892-BB5E-49C5E93B95A1}" presName="textNode" presStyleLbl="node1" presStyleIdx="8" presStyleCnt="11" custScaleX="91389" custScaleY="59411" custLinFactX="142620" custLinFactNeighborX="200000" custLinFactNeighborY="-4708">
        <dgm:presLayoutVars>
          <dgm:bulletEnabled val="1"/>
        </dgm:presLayoutVars>
      </dgm:prSet>
      <dgm:spPr/>
    </dgm:pt>
    <dgm:pt modelId="{DF883645-0DDA-4A9E-8958-0C464313B4D6}" type="pres">
      <dgm:prSet presAssocID="{5AC339CB-DF28-434A-A502-D640BE75D860}" presName="sibTrans" presStyleCnt="0"/>
      <dgm:spPr/>
    </dgm:pt>
    <dgm:pt modelId="{5FEF2AAF-C0E9-44C5-84E3-3E4558A5995C}" type="pres">
      <dgm:prSet presAssocID="{9BC26DEB-0568-4898-8A5B-1050C30AC13C}" presName="textNode" presStyleLbl="node1" presStyleIdx="9" presStyleCnt="11" custScaleX="90862" custScaleY="59853" custLinFactX="-100000" custLinFactNeighborX="-130828" custLinFactNeighborY="-2841">
        <dgm:presLayoutVars>
          <dgm:bulletEnabled val="1"/>
        </dgm:presLayoutVars>
      </dgm:prSet>
      <dgm:spPr/>
    </dgm:pt>
    <dgm:pt modelId="{88D2F06A-C369-4273-8A8B-D32BCF30E63F}" type="pres">
      <dgm:prSet presAssocID="{A862D6AB-3633-46D5-9739-646246D96824}" presName="sibTrans" presStyleCnt="0"/>
      <dgm:spPr/>
    </dgm:pt>
    <dgm:pt modelId="{B5F5CD29-B6B6-4F22-9F79-8A39235C79CE}" type="pres">
      <dgm:prSet presAssocID="{EF7FF6D3-6435-446B-BE0A-3D482217D3D0}" presName="textNode" presStyleLbl="node1" presStyleIdx="10" presStyleCnt="11" custScaleX="79938" custScaleY="58680" custLinFactX="-100000" custLinFactNeighborX="-174821" custLinFactNeighborY="-4002">
        <dgm:presLayoutVars>
          <dgm:bulletEnabled val="1"/>
        </dgm:presLayoutVars>
      </dgm:prSet>
      <dgm:spPr/>
    </dgm:pt>
  </dgm:ptLst>
  <dgm:cxnLst>
    <dgm:cxn modelId="{F1058000-6BCB-414A-9E03-2EAB23AE5938}" srcId="{A69A32FC-A935-4F27-961A-BCFFB50ADB58}" destId="{076671EC-6DAC-4EB7-A145-F05B44B7A13B}" srcOrd="6" destOrd="0" parTransId="{B1E79B4F-AF63-41BB-9841-62AFDA719840}" sibTransId="{AF114994-21FB-488F-9871-2F7AA5C815A3}"/>
    <dgm:cxn modelId="{FEBF9013-2DC9-4582-A425-07F28A5E8891}" srcId="{A69A32FC-A935-4F27-961A-BCFFB50ADB58}" destId="{9BC26DEB-0568-4898-8A5B-1050C30AC13C}" srcOrd="9" destOrd="0" parTransId="{84CBDF7D-CF5C-4881-A03B-35F8721D99A2}" sibTransId="{A862D6AB-3633-46D5-9739-646246D96824}"/>
    <dgm:cxn modelId="{42A5F732-C3F7-492E-96FE-F65E3AAEDD74}" srcId="{A69A32FC-A935-4F27-961A-BCFFB50ADB58}" destId="{FEF8F61E-E82C-4892-BB5E-49C5E93B95A1}" srcOrd="8" destOrd="0" parTransId="{37C588A4-AB58-4AF4-91A1-F307CB822A8F}" sibTransId="{5AC339CB-DF28-434A-A502-D640BE75D860}"/>
    <dgm:cxn modelId="{FF7BE436-062F-4CDE-9829-2374E8927BDD}" type="presOf" srcId="{C25788FE-9A96-43F4-946D-2AB46BED4D4E}" destId="{F7E3D8DD-16D2-4E75-95D5-232993CCAEDC}" srcOrd="0" destOrd="0" presId="urn:microsoft.com/office/officeart/2005/8/layout/hProcess9"/>
    <dgm:cxn modelId="{8FB21F3D-64FA-40A4-8666-B4E2C09E1362}" type="presOf" srcId="{77B5303E-D3E9-42F4-B956-55AA25E7215D}" destId="{14C1E093-AAA8-4795-A062-D6B26CF55C24}" srcOrd="0" destOrd="0" presId="urn:microsoft.com/office/officeart/2005/8/layout/hProcess9"/>
    <dgm:cxn modelId="{3B82876A-B504-47A2-95A4-B0D5D1074B7A}" srcId="{A69A32FC-A935-4F27-961A-BCFFB50ADB58}" destId="{C25788FE-9A96-43F4-946D-2AB46BED4D4E}" srcOrd="1" destOrd="0" parTransId="{0586D14C-5178-4D99-A3A1-0A46E9E1D634}" sibTransId="{D8E14D45-F170-4453-9E5A-8CEEB5136358}"/>
    <dgm:cxn modelId="{3C5B506C-4F81-459B-B5B4-E8DF92FECD85}" type="presOf" srcId="{E6A693B1-19B3-40CF-B438-4E7E88A1356B}" destId="{899E5F40-5A6C-4854-9091-0A1D7369C80F}" srcOrd="0" destOrd="0" presId="urn:microsoft.com/office/officeart/2005/8/layout/hProcess9"/>
    <dgm:cxn modelId="{3EF6B94E-F8A9-4CEE-9D47-253E597099EE}" type="presOf" srcId="{541C793D-6CB9-4A82-91E4-2FEF7EA59D2B}" destId="{684D2548-7F3A-487A-8E8A-4F57BA13B39C}" srcOrd="0" destOrd="0" presId="urn:microsoft.com/office/officeart/2005/8/layout/hProcess9"/>
    <dgm:cxn modelId="{D0701270-8AD2-4B54-A346-937F9BFD8B91}" type="presOf" srcId="{FEF8F61E-E82C-4892-BB5E-49C5E93B95A1}" destId="{1C304FAA-A183-4CAB-AB24-6FB33A355484}" srcOrd="0" destOrd="0" presId="urn:microsoft.com/office/officeart/2005/8/layout/hProcess9"/>
    <dgm:cxn modelId="{AF54377A-C74C-485F-BC9B-737E5B5D0976}" srcId="{A69A32FC-A935-4F27-961A-BCFFB50ADB58}" destId="{77B5303E-D3E9-42F4-B956-55AA25E7215D}" srcOrd="0" destOrd="0" parTransId="{86880371-0604-4398-9091-C1D855094175}" sibTransId="{71BDA957-955E-435B-A6DC-3474A46A1CFE}"/>
    <dgm:cxn modelId="{9EBD907E-98C9-4BC3-921E-0EE3E9FE5022}" type="presOf" srcId="{9BC26DEB-0568-4898-8A5B-1050C30AC13C}" destId="{5FEF2AAF-C0E9-44C5-84E3-3E4558A5995C}" srcOrd="0" destOrd="0" presId="urn:microsoft.com/office/officeart/2005/8/layout/hProcess9"/>
    <dgm:cxn modelId="{E6D6ED81-8D91-44FD-864A-09943273C8CC}" type="presOf" srcId="{8EBFB46C-91E0-4ECF-B527-91FBCB1363C8}" destId="{0206AAFB-82C8-491B-80CB-BA7C5C40EEDA}" srcOrd="0" destOrd="0" presId="urn:microsoft.com/office/officeart/2005/8/layout/hProcess9"/>
    <dgm:cxn modelId="{8FB9D993-D6D3-400A-B8B5-8A01A0C4D5AE}" type="presOf" srcId="{A69A32FC-A935-4F27-961A-BCFFB50ADB58}" destId="{E6C2D572-4279-41C2-8C55-612658D6404D}" srcOrd="0" destOrd="0" presId="urn:microsoft.com/office/officeart/2005/8/layout/hProcess9"/>
    <dgm:cxn modelId="{CF92A69B-D95D-4A38-A33E-FD962FC4E440}" srcId="{A69A32FC-A935-4F27-961A-BCFFB50ADB58}" destId="{EF7FF6D3-6435-446B-BE0A-3D482217D3D0}" srcOrd="10" destOrd="0" parTransId="{A0C83AA8-6BA1-4AB2-BE0C-CD4C3717CFF4}" sibTransId="{0A7C5114-79AE-4703-8D01-258EFDF619BF}"/>
    <dgm:cxn modelId="{452CF9A7-C914-4E8C-8835-D99A7C4DA8B2}" type="presOf" srcId="{D4B029BF-AE99-449B-A008-FD97163DAB99}" destId="{D99152F7-9A9E-4B01-A1BF-8BF35B326451}" srcOrd="0" destOrd="0" presId="urn:microsoft.com/office/officeart/2005/8/layout/hProcess9"/>
    <dgm:cxn modelId="{1F3EDBAC-9A8B-430E-8077-3DFB3CB7A267}" srcId="{A69A32FC-A935-4F27-961A-BCFFB50ADB58}" destId="{E6A693B1-19B3-40CF-B438-4E7E88A1356B}" srcOrd="3" destOrd="0" parTransId="{4A3B47B2-DCA6-4ED8-915D-81418FA1DB4A}" sibTransId="{8816DB5D-8798-426B-A1C9-52F8022B8509}"/>
    <dgm:cxn modelId="{BA5EA2BA-FC2F-47C2-84CF-29DD637D5E3D}" srcId="{A69A32FC-A935-4F27-961A-BCFFB50ADB58}" destId="{541C793D-6CB9-4A82-91E4-2FEF7EA59D2B}" srcOrd="7" destOrd="0" parTransId="{3A35937C-6C5E-495E-B4F2-3D415987DB5C}" sibTransId="{285EC847-92D9-45C1-98A0-E9D42714B0EC}"/>
    <dgm:cxn modelId="{DAED55BD-51FA-4F36-AB53-C15779626212}" srcId="{A69A32FC-A935-4F27-961A-BCFFB50ADB58}" destId="{8EBFB46C-91E0-4ECF-B527-91FBCB1363C8}" srcOrd="2" destOrd="0" parTransId="{B29C6B27-5D26-4CBA-B496-D35877E69E88}" sibTransId="{82447858-D24A-40FF-B367-38517E9D4686}"/>
    <dgm:cxn modelId="{85919ACE-5BA8-4E0B-993E-8927EC638BB2}" type="presOf" srcId="{076671EC-6DAC-4EB7-A145-F05B44B7A13B}" destId="{1140197C-75E4-41E3-8BA2-00977946074E}" srcOrd="0" destOrd="0" presId="urn:microsoft.com/office/officeart/2005/8/layout/hProcess9"/>
    <dgm:cxn modelId="{AE9C82D8-7467-44DB-A6C3-9362FCE8B99C}" type="presOf" srcId="{6176DCF0-68F1-4922-A516-CAD8B57A5B31}" destId="{05EE58F1-AE85-43A0-83DA-0CAA9EF14542}" srcOrd="0" destOrd="0" presId="urn:microsoft.com/office/officeart/2005/8/layout/hProcess9"/>
    <dgm:cxn modelId="{828182DC-B442-4F5C-935A-16985715F912}" type="presOf" srcId="{EF7FF6D3-6435-446B-BE0A-3D482217D3D0}" destId="{B5F5CD29-B6B6-4F22-9F79-8A39235C79CE}" srcOrd="0" destOrd="0" presId="urn:microsoft.com/office/officeart/2005/8/layout/hProcess9"/>
    <dgm:cxn modelId="{B086D4F0-84AB-4C59-A3E5-EFF259ED75DE}" srcId="{A69A32FC-A935-4F27-961A-BCFFB50ADB58}" destId="{D4B029BF-AE99-449B-A008-FD97163DAB99}" srcOrd="4" destOrd="0" parTransId="{49843277-5874-4ACB-8731-3E2DF3787DE8}" sibTransId="{B2C157BC-916C-4686-AA69-DDAA6E3092DE}"/>
    <dgm:cxn modelId="{2C49E2FE-5886-4A63-A744-2EDD9E754F4C}" srcId="{A69A32FC-A935-4F27-961A-BCFFB50ADB58}" destId="{6176DCF0-68F1-4922-A516-CAD8B57A5B31}" srcOrd="5" destOrd="0" parTransId="{3C04EEE5-38FD-43C6-8A56-E3609AECB613}" sibTransId="{5CD1592B-05B8-4A3F-9681-2B36FA4D8CE3}"/>
    <dgm:cxn modelId="{F380A079-268B-4EE8-964D-22216A182708}" type="presParOf" srcId="{E6C2D572-4279-41C2-8C55-612658D6404D}" destId="{10A354EE-ECCA-42C0-BDD2-FA7469C3D1A8}" srcOrd="0" destOrd="0" presId="urn:microsoft.com/office/officeart/2005/8/layout/hProcess9"/>
    <dgm:cxn modelId="{0D68176B-6779-4F6B-B49D-C37664559C7B}" type="presParOf" srcId="{E6C2D572-4279-41C2-8C55-612658D6404D}" destId="{1B1007D9-AF57-4DF7-9A84-4B441EB2DDE8}" srcOrd="1" destOrd="0" presId="urn:microsoft.com/office/officeart/2005/8/layout/hProcess9"/>
    <dgm:cxn modelId="{C599C051-BD00-4815-97AD-54202229D7E6}" type="presParOf" srcId="{1B1007D9-AF57-4DF7-9A84-4B441EB2DDE8}" destId="{14C1E093-AAA8-4795-A062-D6B26CF55C24}" srcOrd="0" destOrd="0" presId="urn:microsoft.com/office/officeart/2005/8/layout/hProcess9"/>
    <dgm:cxn modelId="{020E34A1-29D1-4881-8196-3AE9ECBCDB0D}" type="presParOf" srcId="{1B1007D9-AF57-4DF7-9A84-4B441EB2DDE8}" destId="{7371BE76-356E-4C20-BBB8-94C84E6A0C6C}" srcOrd="1" destOrd="0" presId="urn:microsoft.com/office/officeart/2005/8/layout/hProcess9"/>
    <dgm:cxn modelId="{94F91297-4F09-42CB-8335-BB2BC2DC1A1D}" type="presParOf" srcId="{1B1007D9-AF57-4DF7-9A84-4B441EB2DDE8}" destId="{F7E3D8DD-16D2-4E75-95D5-232993CCAEDC}" srcOrd="2" destOrd="0" presId="urn:microsoft.com/office/officeart/2005/8/layout/hProcess9"/>
    <dgm:cxn modelId="{F11BF996-75BB-4076-B605-BF625F946F29}" type="presParOf" srcId="{1B1007D9-AF57-4DF7-9A84-4B441EB2DDE8}" destId="{30AAEB13-1EE0-4512-826A-BCF51E04F542}" srcOrd="3" destOrd="0" presId="urn:microsoft.com/office/officeart/2005/8/layout/hProcess9"/>
    <dgm:cxn modelId="{92725FA5-BB4E-48A1-829E-485F95D3F1E6}" type="presParOf" srcId="{1B1007D9-AF57-4DF7-9A84-4B441EB2DDE8}" destId="{0206AAFB-82C8-491B-80CB-BA7C5C40EEDA}" srcOrd="4" destOrd="0" presId="urn:microsoft.com/office/officeart/2005/8/layout/hProcess9"/>
    <dgm:cxn modelId="{10EABC90-87E7-45AD-B256-A1FB70A7CE58}" type="presParOf" srcId="{1B1007D9-AF57-4DF7-9A84-4B441EB2DDE8}" destId="{FD1A73B0-0F74-4BE0-8789-846D1BDC3C1B}" srcOrd="5" destOrd="0" presId="urn:microsoft.com/office/officeart/2005/8/layout/hProcess9"/>
    <dgm:cxn modelId="{2351FC90-1AB1-4483-B025-BEEDE390CE76}" type="presParOf" srcId="{1B1007D9-AF57-4DF7-9A84-4B441EB2DDE8}" destId="{899E5F40-5A6C-4854-9091-0A1D7369C80F}" srcOrd="6" destOrd="0" presId="urn:microsoft.com/office/officeart/2005/8/layout/hProcess9"/>
    <dgm:cxn modelId="{34B810FF-7611-454D-AF6F-FB3A75DE2B7F}" type="presParOf" srcId="{1B1007D9-AF57-4DF7-9A84-4B441EB2DDE8}" destId="{7EB2C809-5317-4148-B094-4F6FCE52C060}" srcOrd="7" destOrd="0" presId="urn:microsoft.com/office/officeart/2005/8/layout/hProcess9"/>
    <dgm:cxn modelId="{2DFCD5EE-3A90-49A7-B8CD-67E9D47B1CF0}" type="presParOf" srcId="{1B1007D9-AF57-4DF7-9A84-4B441EB2DDE8}" destId="{D99152F7-9A9E-4B01-A1BF-8BF35B326451}" srcOrd="8" destOrd="0" presId="urn:microsoft.com/office/officeart/2005/8/layout/hProcess9"/>
    <dgm:cxn modelId="{57F3EF3A-3304-4C10-985B-2374EFAA96F8}" type="presParOf" srcId="{1B1007D9-AF57-4DF7-9A84-4B441EB2DDE8}" destId="{B1C8135E-B93F-4C7F-B7B0-CFEE3CD37E8B}" srcOrd="9" destOrd="0" presId="urn:microsoft.com/office/officeart/2005/8/layout/hProcess9"/>
    <dgm:cxn modelId="{B576A91F-C1CC-4223-9899-DDC801466F37}" type="presParOf" srcId="{1B1007D9-AF57-4DF7-9A84-4B441EB2DDE8}" destId="{05EE58F1-AE85-43A0-83DA-0CAA9EF14542}" srcOrd="10" destOrd="0" presId="urn:microsoft.com/office/officeart/2005/8/layout/hProcess9"/>
    <dgm:cxn modelId="{DEA2136E-4F81-43C6-87E7-0C0C1B903B40}" type="presParOf" srcId="{1B1007D9-AF57-4DF7-9A84-4B441EB2DDE8}" destId="{0255BEAF-8DE1-4FD0-A771-8D23EBD0C470}" srcOrd="11" destOrd="0" presId="urn:microsoft.com/office/officeart/2005/8/layout/hProcess9"/>
    <dgm:cxn modelId="{729C5D9C-F7CE-4F6C-82BA-597A57736743}" type="presParOf" srcId="{1B1007D9-AF57-4DF7-9A84-4B441EB2DDE8}" destId="{1140197C-75E4-41E3-8BA2-00977946074E}" srcOrd="12" destOrd="0" presId="urn:microsoft.com/office/officeart/2005/8/layout/hProcess9"/>
    <dgm:cxn modelId="{F7D9AC5A-53A1-4A86-83D4-EB55842D4FEB}" type="presParOf" srcId="{1B1007D9-AF57-4DF7-9A84-4B441EB2DDE8}" destId="{7D95A0A6-7DF9-45A4-8261-B57AA6835EED}" srcOrd="13" destOrd="0" presId="urn:microsoft.com/office/officeart/2005/8/layout/hProcess9"/>
    <dgm:cxn modelId="{AAB9B537-BB7A-4E5A-88D8-67C884007771}" type="presParOf" srcId="{1B1007D9-AF57-4DF7-9A84-4B441EB2DDE8}" destId="{684D2548-7F3A-487A-8E8A-4F57BA13B39C}" srcOrd="14" destOrd="0" presId="urn:microsoft.com/office/officeart/2005/8/layout/hProcess9"/>
    <dgm:cxn modelId="{9663BB97-DA64-4A55-A98C-E56BE058253F}" type="presParOf" srcId="{1B1007D9-AF57-4DF7-9A84-4B441EB2DDE8}" destId="{7EF7E94B-AE9A-4BFA-9D89-575462941222}" srcOrd="15" destOrd="0" presId="urn:microsoft.com/office/officeart/2005/8/layout/hProcess9"/>
    <dgm:cxn modelId="{7CC53AE6-A459-4471-856A-1B641903D695}" type="presParOf" srcId="{1B1007D9-AF57-4DF7-9A84-4B441EB2DDE8}" destId="{1C304FAA-A183-4CAB-AB24-6FB33A355484}" srcOrd="16" destOrd="0" presId="urn:microsoft.com/office/officeart/2005/8/layout/hProcess9"/>
    <dgm:cxn modelId="{51736FE9-FD3F-4954-BFDB-03390FEF3745}" type="presParOf" srcId="{1B1007D9-AF57-4DF7-9A84-4B441EB2DDE8}" destId="{DF883645-0DDA-4A9E-8958-0C464313B4D6}" srcOrd="17" destOrd="0" presId="urn:microsoft.com/office/officeart/2005/8/layout/hProcess9"/>
    <dgm:cxn modelId="{C28D4521-5DF2-41F0-AF40-BF65DD927781}" type="presParOf" srcId="{1B1007D9-AF57-4DF7-9A84-4B441EB2DDE8}" destId="{5FEF2AAF-C0E9-44C5-84E3-3E4558A5995C}" srcOrd="18" destOrd="0" presId="urn:microsoft.com/office/officeart/2005/8/layout/hProcess9"/>
    <dgm:cxn modelId="{9F2BB251-0245-40E7-AD17-9114662E686D}" type="presParOf" srcId="{1B1007D9-AF57-4DF7-9A84-4B441EB2DDE8}" destId="{88D2F06A-C369-4273-8A8B-D32BCF30E63F}" srcOrd="19" destOrd="0" presId="urn:microsoft.com/office/officeart/2005/8/layout/hProcess9"/>
    <dgm:cxn modelId="{5F2DE8F9-6AEA-4038-B0BD-2DC8D8B1BC47}" type="presParOf" srcId="{1B1007D9-AF57-4DF7-9A84-4B441EB2DDE8}" destId="{B5F5CD29-B6B6-4F22-9F79-8A39235C79CE}" srcOrd="2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A45FDB-ED77-4FB3-8691-014F9D676CB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011BCC24-75E5-4754-A3E4-7B33DD5FCE12}">
      <dgm:prSet phldrT="[Texte]" custT="1">
        <dgm:style>
          <a:lnRef idx="1">
            <a:schemeClr val="accent2"/>
          </a:lnRef>
          <a:fillRef idx="2">
            <a:schemeClr val="accent2"/>
          </a:fillRef>
          <a:effectRef idx="1">
            <a:schemeClr val="accent2"/>
          </a:effectRef>
          <a:fontRef idx="minor">
            <a:schemeClr val="dk1"/>
          </a:fontRef>
        </dgm:style>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dgm:spPr>
      <dgm:t>
        <a:bodyPr/>
        <a:lstStyle/>
        <a:p>
          <a:r>
            <a:rPr lang="fr-FR" sz="1400" b="1" baseline="0" dirty="0">
              <a:solidFill>
                <a:srgbClr val="002060"/>
              </a:solidFill>
            </a:rPr>
            <a:t>1 Directrice</a:t>
          </a:r>
        </a:p>
        <a:p>
          <a:r>
            <a:rPr lang="fr-FR" sz="1400" b="1" baseline="0" dirty="0">
              <a:solidFill>
                <a:srgbClr val="002060"/>
              </a:solidFill>
            </a:rPr>
            <a:t>CDI</a:t>
          </a:r>
        </a:p>
      </dgm:t>
    </dgm:pt>
    <dgm:pt modelId="{6A3F6C77-779F-452A-8BAD-78C75CBB57FC}" type="parTrans" cxnId="{4650CB7B-DC40-4C35-960C-695371931FED}">
      <dgm:prSet/>
      <dgm:spPr/>
      <dgm:t>
        <a:bodyPr/>
        <a:lstStyle/>
        <a:p>
          <a:endParaRPr lang="fr-FR"/>
        </a:p>
      </dgm:t>
    </dgm:pt>
    <dgm:pt modelId="{689205E2-1A70-4C9A-81D6-FA87F55F1781}" type="sibTrans" cxnId="{4650CB7B-DC40-4C35-960C-695371931FED}">
      <dgm:prSet/>
      <dgm:spPr/>
      <dgm:t>
        <a:bodyPr/>
        <a:lstStyle/>
        <a:p>
          <a:endParaRPr lang="fr-FR"/>
        </a:p>
      </dgm:t>
    </dgm:pt>
    <dgm:pt modelId="{7DE1C4E7-893B-4D48-A040-5BA059EB84D1}" type="asst">
      <dgm:prSet phldrT="[Texte]">
        <dgm:style>
          <a:lnRef idx="1">
            <a:schemeClr val="accent2"/>
          </a:lnRef>
          <a:fillRef idx="2">
            <a:schemeClr val="accent2"/>
          </a:fillRef>
          <a:effectRef idx="1">
            <a:schemeClr val="accent2"/>
          </a:effectRef>
          <a:fontRef idx="minor">
            <a:schemeClr val="dk1"/>
          </a:fontRef>
        </dgm:style>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dgm:spPr>
      <dgm:t>
        <a:bodyPr/>
        <a:lstStyle/>
        <a:p>
          <a:r>
            <a:rPr lang="fr-FR" b="1" dirty="0">
              <a:solidFill>
                <a:srgbClr val="002060"/>
              </a:solidFill>
            </a:rPr>
            <a:t>1 secrétaire-comptable</a:t>
          </a:r>
        </a:p>
        <a:p>
          <a:r>
            <a:rPr lang="fr-FR" b="1" dirty="0">
              <a:solidFill>
                <a:srgbClr val="002060"/>
              </a:solidFill>
            </a:rPr>
            <a:t>CDI</a:t>
          </a:r>
        </a:p>
      </dgm:t>
    </dgm:pt>
    <dgm:pt modelId="{BD7AADC5-6706-4FA2-B119-A2B66506AFD9}" type="parTrans" cxnId="{69A33C2C-DE5D-483D-B73E-565255D60A1D}">
      <dgm:prSet/>
      <dgm:spPr>
        <a:ln>
          <a:solidFill>
            <a:srgbClr val="002060"/>
          </a:solidFill>
        </a:ln>
      </dgm:spPr>
      <dgm:t>
        <a:bodyPr/>
        <a:lstStyle/>
        <a:p>
          <a:endParaRPr lang="fr-FR"/>
        </a:p>
      </dgm:t>
    </dgm:pt>
    <dgm:pt modelId="{6A45C456-531D-4ACE-A893-1470473BDBA9}" type="sibTrans" cxnId="{69A33C2C-DE5D-483D-B73E-565255D60A1D}">
      <dgm:prSet/>
      <dgm:spPr/>
      <dgm:t>
        <a:bodyPr/>
        <a:lstStyle/>
        <a:p>
          <a:endParaRPr lang="fr-FR"/>
        </a:p>
      </dgm:t>
    </dgm:pt>
    <dgm:pt modelId="{63D8E7C1-82C9-4855-BB6F-4A8C49B85D47}">
      <dgm:prSet phldrT="[Texte]">
        <dgm:style>
          <a:lnRef idx="1">
            <a:schemeClr val="accent2"/>
          </a:lnRef>
          <a:fillRef idx="2">
            <a:schemeClr val="accent2"/>
          </a:fillRef>
          <a:effectRef idx="1">
            <a:schemeClr val="accent2"/>
          </a:effectRef>
          <a:fontRef idx="minor">
            <a:schemeClr val="dk1"/>
          </a:fontRef>
        </dgm:style>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fr-FR" b="1" dirty="0">
              <a:solidFill>
                <a:srgbClr val="002060"/>
              </a:solidFill>
            </a:rPr>
            <a:t>1 référente périscolaire – couture</a:t>
          </a:r>
        </a:p>
        <a:p>
          <a:r>
            <a:rPr lang="fr-FR" b="1" dirty="0">
              <a:solidFill>
                <a:srgbClr val="002060"/>
              </a:solidFill>
            </a:rPr>
            <a:t>CDI</a:t>
          </a:r>
        </a:p>
      </dgm:t>
    </dgm:pt>
    <dgm:pt modelId="{440CC246-E7D6-4CDA-AABA-7AA830F429D9}" type="parTrans" cxnId="{C0B4C57B-84DB-4796-9BDA-22BF58D7E398}">
      <dgm:prSet/>
      <dgm:spPr>
        <a:solidFill>
          <a:schemeClr val="accent2"/>
        </a:solidFill>
        <a:ln>
          <a:solidFill>
            <a:srgbClr val="002060"/>
          </a:solidFill>
        </a:ln>
      </dgm:spPr>
      <dgm:t>
        <a:bodyPr/>
        <a:lstStyle/>
        <a:p>
          <a:endParaRPr lang="fr-FR"/>
        </a:p>
      </dgm:t>
    </dgm:pt>
    <dgm:pt modelId="{F5B13A06-4C82-4188-8CFE-29D806B20909}" type="sibTrans" cxnId="{C0B4C57B-84DB-4796-9BDA-22BF58D7E398}">
      <dgm:prSet/>
      <dgm:spPr/>
      <dgm:t>
        <a:bodyPr/>
        <a:lstStyle/>
        <a:p>
          <a:endParaRPr lang="fr-FR"/>
        </a:p>
      </dgm:t>
    </dgm:pt>
    <dgm:pt modelId="{F8B79544-E144-4C50-B0DB-70EBCE7CA8AF}">
      <dgm:prSet phldrT="[Texte]">
        <dgm:style>
          <a:lnRef idx="1">
            <a:schemeClr val="accent2"/>
          </a:lnRef>
          <a:fillRef idx="2">
            <a:schemeClr val="accent2"/>
          </a:fillRef>
          <a:effectRef idx="1">
            <a:schemeClr val="accent2"/>
          </a:effectRef>
          <a:fontRef idx="minor">
            <a:schemeClr val="dk1"/>
          </a:fontRef>
        </dgm:style>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fr-FR" b="1" dirty="0">
              <a:solidFill>
                <a:srgbClr val="002060"/>
              </a:solidFill>
            </a:rPr>
            <a:t>2 référentes périscolaire</a:t>
          </a:r>
        </a:p>
        <a:p>
          <a:r>
            <a:rPr lang="fr-FR" b="1" dirty="0">
              <a:solidFill>
                <a:srgbClr val="002060"/>
              </a:solidFill>
            </a:rPr>
            <a:t>Permanence administrative CDII</a:t>
          </a:r>
        </a:p>
      </dgm:t>
    </dgm:pt>
    <dgm:pt modelId="{4599B667-74A7-4BAA-B98B-4500FF0D8B8C}" type="parTrans" cxnId="{E39D33A9-74BD-46E9-AC9C-521AB8BA58E1}">
      <dgm:prSet/>
      <dgm:spPr>
        <a:ln>
          <a:solidFill>
            <a:srgbClr val="002060"/>
          </a:solidFill>
        </a:ln>
      </dgm:spPr>
      <dgm:t>
        <a:bodyPr/>
        <a:lstStyle/>
        <a:p>
          <a:endParaRPr lang="fr-FR"/>
        </a:p>
      </dgm:t>
    </dgm:pt>
    <dgm:pt modelId="{57E83B3F-8C7A-4D7C-B352-07DD1C97CE6C}" type="sibTrans" cxnId="{E39D33A9-74BD-46E9-AC9C-521AB8BA58E1}">
      <dgm:prSet/>
      <dgm:spPr/>
      <dgm:t>
        <a:bodyPr/>
        <a:lstStyle/>
        <a:p>
          <a:endParaRPr lang="fr-FR"/>
        </a:p>
      </dgm:t>
    </dgm:pt>
    <dgm:pt modelId="{E4C7A421-C6D3-41E3-B090-ABAD08E19AFB}">
      <dgm:prSet phldrT="[Texte]">
        <dgm:style>
          <a:lnRef idx="1">
            <a:schemeClr val="accent2"/>
          </a:lnRef>
          <a:fillRef idx="2">
            <a:schemeClr val="accent2"/>
          </a:fillRef>
          <a:effectRef idx="1">
            <a:schemeClr val="accent2"/>
          </a:effectRef>
          <a:fontRef idx="minor">
            <a:schemeClr val="dk1"/>
          </a:fontRef>
        </dgm:style>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fr-FR" b="1" dirty="0">
              <a:solidFill>
                <a:srgbClr val="002060"/>
              </a:solidFill>
            </a:rPr>
            <a:t>1 référente Famille</a:t>
          </a:r>
        </a:p>
        <a:p>
          <a:r>
            <a:rPr lang="fr-FR" b="1" dirty="0">
              <a:solidFill>
                <a:srgbClr val="002060"/>
              </a:solidFill>
            </a:rPr>
            <a:t>CDII</a:t>
          </a:r>
        </a:p>
      </dgm:t>
    </dgm:pt>
    <dgm:pt modelId="{B8403904-E2D5-4582-A6D9-90027CC2B456}" type="parTrans" cxnId="{1144E782-84F6-4EDE-9BC5-4E3B9485E970}">
      <dgm:prSet/>
      <dgm:spPr/>
      <dgm:t>
        <a:bodyPr/>
        <a:lstStyle/>
        <a:p>
          <a:endParaRPr lang="fr-FR"/>
        </a:p>
      </dgm:t>
    </dgm:pt>
    <dgm:pt modelId="{D56192F7-6612-4AE8-9F8D-AC174AF25EFF}" type="sibTrans" cxnId="{1144E782-84F6-4EDE-9BC5-4E3B9485E970}">
      <dgm:prSet/>
      <dgm:spPr/>
      <dgm:t>
        <a:bodyPr/>
        <a:lstStyle/>
        <a:p>
          <a:endParaRPr lang="fr-FR"/>
        </a:p>
      </dgm:t>
    </dgm:pt>
    <dgm:pt modelId="{58C1B710-D227-460B-8A4E-F5096B23B8D6}">
      <dgm:prSet phldrT="[Texte]" custT="1">
        <dgm:style>
          <a:lnRef idx="1">
            <a:schemeClr val="accent2"/>
          </a:lnRef>
          <a:fillRef idx="2">
            <a:schemeClr val="accent2"/>
          </a:fillRef>
          <a:effectRef idx="1">
            <a:schemeClr val="accent2"/>
          </a:effectRef>
          <a:fontRef idx="minor">
            <a:schemeClr val="dk1"/>
          </a:fontRef>
        </dgm:style>
      </dgm:prSet>
      <dgm:spPr>
        <a:gradFill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gradFill>
      </dgm:spPr>
      <dgm:t>
        <a:bodyPr/>
        <a:lstStyle/>
        <a:p>
          <a:r>
            <a:rPr lang="fr-FR" sz="1400" b="1" baseline="0" dirty="0">
              <a:solidFill>
                <a:srgbClr val="002060"/>
              </a:solidFill>
            </a:rPr>
            <a:t>Bureau</a:t>
          </a:r>
        </a:p>
      </dgm:t>
    </dgm:pt>
    <dgm:pt modelId="{DA05201E-4B12-4EA7-831D-24A8DE9242C5}" type="parTrans" cxnId="{E4CCB260-84B3-4615-B703-74E255494676}">
      <dgm:prSet/>
      <dgm:spPr/>
      <dgm:t>
        <a:bodyPr/>
        <a:lstStyle/>
        <a:p>
          <a:endParaRPr lang="fr-FR"/>
        </a:p>
      </dgm:t>
    </dgm:pt>
    <dgm:pt modelId="{013C5D68-4FA9-4620-9BB7-03418D30B2E1}" type="sibTrans" cxnId="{E4CCB260-84B3-4615-B703-74E255494676}">
      <dgm:prSet/>
      <dgm:spPr/>
      <dgm:t>
        <a:bodyPr/>
        <a:lstStyle/>
        <a:p>
          <a:endParaRPr lang="fr-FR"/>
        </a:p>
      </dgm:t>
    </dgm:pt>
    <dgm:pt modelId="{8C78E79A-CA38-49C2-B7E2-0907E8C9FCF5}">
      <dgm:prSet phldrT="[Texte]" custT="1">
        <dgm:style>
          <a:lnRef idx="1">
            <a:schemeClr val="accent2"/>
          </a:lnRef>
          <a:fillRef idx="3">
            <a:schemeClr val="accent2"/>
          </a:fillRef>
          <a:effectRef idx="2">
            <a:schemeClr val="accent2"/>
          </a:effectRef>
          <a:fontRef idx="minor">
            <a:schemeClr val="lt1"/>
          </a:fontRef>
        </dgm:style>
      </dgm:prSet>
      <dgm:spPr>
        <a:gradFill rotWithShape="0">
          <a:gsLst>
            <a:gs pos="0">
              <a:schemeClr val="accent6">
                <a:lumMod val="60000"/>
                <a:lumOff val="40000"/>
                <a:tint val="66000"/>
                <a:satMod val="160000"/>
              </a:schemeClr>
            </a:gs>
            <a:gs pos="66000">
              <a:schemeClr val="accent6">
                <a:lumMod val="60000"/>
                <a:lumOff val="40000"/>
                <a:tint val="44500"/>
                <a:satMod val="160000"/>
              </a:schemeClr>
            </a:gs>
            <a:gs pos="100000">
              <a:schemeClr val="accent6">
                <a:lumMod val="60000"/>
                <a:lumOff val="40000"/>
                <a:tint val="23500"/>
                <a:satMod val="160000"/>
              </a:schemeClr>
            </a:gs>
          </a:gsLst>
          <a:lin ang="5400000" scaled="1"/>
        </a:gradFill>
        <a:ln/>
      </dgm:spPr>
      <dgm:t>
        <a:bodyPr/>
        <a:lstStyle/>
        <a:p>
          <a:r>
            <a:rPr lang="fr-FR" sz="1400" b="1" baseline="0" dirty="0">
              <a:solidFill>
                <a:srgbClr val="002060"/>
              </a:solidFill>
            </a:rPr>
            <a:t>Conseil d’administration</a:t>
          </a:r>
        </a:p>
      </dgm:t>
    </dgm:pt>
    <dgm:pt modelId="{BCD8761C-2F85-4C2E-95DE-8CD46375FC42}" type="parTrans" cxnId="{CB66E670-8D32-4997-8D48-6300E5B1A500}">
      <dgm:prSet/>
      <dgm:spPr/>
      <dgm:t>
        <a:bodyPr/>
        <a:lstStyle/>
        <a:p>
          <a:endParaRPr lang="fr-FR"/>
        </a:p>
      </dgm:t>
    </dgm:pt>
    <dgm:pt modelId="{14B0CB33-4DB8-4EAE-8A0B-1F91A6FB47C2}" type="sibTrans" cxnId="{CB66E670-8D32-4997-8D48-6300E5B1A500}">
      <dgm:prSet/>
      <dgm:spPr/>
      <dgm:t>
        <a:bodyPr/>
        <a:lstStyle/>
        <a:p>
          <a:endParaRPr lang="fr-FR"/>
        </a:p>
      </dgm:t>
    </dgm:pt>
    <dgm:pt modelId="{1F5486ED-080D-4F43-B816-A9C4BDD6B78B}" type="asst">
      <dgm:prSet phldrT="[Texte]">
        <dgm:style>
          <a:lnRef idx="1">
            <a:schemeClr val="accent2"/>
          </a:lnRef>
          <a:fillRef idx="2">
            <a:schemeClr val="accent2"/>
          </a:fillRef>
          <a:effectRef idx="1">
            <a:schemeClr val="accent2"/>
          </a:effectRef>
          <a:fontRef idx="minor">
            <a:schemeClr val="dk1"/>
          </a:fontRef>
        </dgm:style>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fr-FR" b="1" dirty="0">
              <a:solidFill>
                <a:srgbClr val="002060"/>
              </a:solidFill>
            </a:rPr>
            <a:t>1 directrice adjointe périscolaire et référente périscolaire</a:t>
          </a:r>
        </a:p>
        <a:p>
          <a:r>
            <a:rPr lang="fr-FR" b="1" dirty="0">
              <a:solidFill>
                <a:srgbClr val="002060"/>
              </a:solidFill>
            </a:rPr>
            <a:t>CDI</a:t>
          </a:r>
        </a:p>
      </dgm:t>
    </dgm:pt>
    <dgm:pt modelId="{ECD19717-4E6E-4264-AC91-1528A5A19CDE}" type="sibTrans" cxnId="{A2BA93FB-7598-47F8-BC8F-E17A0C90B910}">
      <dgm:prSet/>
      <dgm:spPr/>
      <dgm:t>
        <a:bodyPr/>
        <a:lstStyle/>
        <a:p>
          <a:endParaRPr lang="fr-FR"/>
        </a:p>
      </dgm:t>
    </dgm:pt>
    <dgm:pt modelId="{BED83508-2F2F-4B2C-93BA-536D1A62DF25}" type="parTrans" cxnId="{A2BA93FB-7598-47F8-BC8F-E17A0C90B910}">
      <dgm:prSet/>
      <dgm:spPr>
        <a:ln>
          <a:solidFill>
            <a:srgbClr val="002060"/>
          </a:solidFill>
        </a:ln>
      </dgm:spPr>
      <dgm:t>
        <a:bodyPr/>
        <a:lstStyle/>
        <a:p>
          <a:endParaRPr lang="fr-FR"/>
        </a:p>
      </dgm:t>
    </dgm:pt>
    <dgm:pt modelId="{EE685493-90D9-4746-B03B-73E8FAC9C5E3}">
      <dgm:prSet>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dgm:spPr>
      <dgm:t>
        <a:bodyPr/>
        <a:lstStyle/>
        <a:p>
          <a:r>
            <a:rPr lang="fr-FR" b="1">
              <a:solidFill>
                <a:srgbClr val="002060"/>
              </a:solidFill>
            </a:rPr>
            <a:t>7 animateurs : 6 CDD et 1 CDII</a:t>
          </a:r>
          <a:endParaRPr lang="fr-FR" b="1" dirty="0">
            <a:solidFill>
              <a:srgbClr val="002060"/>
            </a:solidFill>
          </a:endParaRPr>
        </a:p>
      </dgm:t>
    </dgm:pt>
    <dgm:pt modelId="{D2031F07-ACFC-4CF5-A760-DDF8E38A713D}" type="parTrans" cxnId="{F4666972-7770-44F4-B58E-0709F7067A45}">
      <dgm:prSet/>
      <dgm:spPr/>
      <dgm:t>
        <a:bodyPr/>
        <a:lstStyle/>
        <a:p>
          <a:endParaRPr lang="fr-FR"/>
        </a:p>
      </dgm:t>
    </dgm:pt>
    <dgm:pt modelId="{EC00891C-099C-4562-B7E4-04598BD55AAF}" type="sibTrans" cxnId="{F4666972-7770-44F4-B58E-0709F7067A45}">
      <dgm:prSet/>
      <dgm:spPr/>
      <dgm:t>
        <a:bodyPr/>
        <a:lstStyle/>
        <a:p>
          <a:endParaRPr lang="fr-FR"/>
        </a:p>
      </dgm:t>
    </dgm:pt>
    <dgm:pt modelId="{B1ACA639-2336-4EBF-9C8E-CC0211930008}" type="pres">
      <dgm:prSet presAssocID="{E6A45FDB-ED77-4FB3-8691-014F9D676CB0}" presName="hierChild1" presStyleCnt="0">
        <dgm:presLayoutVars>
          <dgm:orgChart val="1"/>
          <dgm:chPref val="1"/>
          <dgm:dir/>
          <dgm:animOne val="branch"/>
          <dgm:animLvl val="lvl"/>
          <dgm:resizeHandles/>
        </dgm:presLayoutVars>
      </dgm:prSet>
      <dgm:spPr/>
    </dgm:pt>
    <dgm:pt modelId="{0EC79B0A-E9AC-4418-8459-331984506CBA}" type="pres">
      <dgm:prSet presAssocID="{011BCC24-75E5-4754-A3E4-7B33DD5FCE12}" presName="hierRoot1" presStyleCnt="0">
        <dgm:presLayoutVars>
          <dgm:hierBranch val="init"/>
        </dgm:presLayoutVars>
      </dgm:prSet>
      <dgm:spPr/>
    </dgm:pt>
    <dgm:pt modelId="{D641D997-B703-475E-A082-345D830C16AD}" type="pres">
      <dgm:prSet presAssocID="{011BCC24-75E5-4754-A3E4-7B33DD5FCE12}" presName="rootComposite1" presStyleCnt="0"/>
      <dgm:spPr/>
    </dgm:pt>
    <dgm:pt modelId="{727B6F3B-D18B-4D5E-ACA8-0EDC313729D7}" type="pres">
      <dgm:prSet presAssocID="{011BCC24-75E5-4754-A3E4-7B33DD5FCE12}" presName="rootText1" presStyleLbl="node0" presStyleIdx="0" presStyleCnt="4" custScaleX="67616" custScaleY="44924" custLinFactX="18630" custLinFactY="41954" custLinFactNeighborX="100000" custLinFactNeighborY="100000">
        <dgm:presLayoutVars>
          <dgm:chPref val="3"/>
        </dgm:presLayoutVars>
      </dgm:prSet>
      <dgm:spPr/>
    </dgm:pt>
    <dgm:pt modelId="{149F2DA2-12DE-4BC6-A0F1-0023FB56C18F}" type="pres">
      <dgm:prSet presAssocID="{011BCC24-75E5-4754-A3E4-7B33DD5FCE12}" presName="rootConnector1" presStyleLbl="node1" presStyleIdx="0" presStyleCnt="0"/>
      <dgm:spPr/>
    </dgm:pt>
    <dgm:pt modelId="{D90E47EF-DD00-41B6-AF69-735ED39BB2C6}" type="pres">
      <dgm:prSet presAssocID="{011BCC24-75E5-4754-A3E4-7B33DD5FCE12}" presName="hierChild2" presStyleCnt="0"/>
      <dgm:spPr/>
    </dgm:pt>
    <dgm:pt modelId="{27F94D9F-E834-4562-A913-B89A42493B18}" type="pres">
      <dgm:prSet presAssocID="{011BCC24-75E5-4754-A3E4-7B33DD5FCE12}" presName="hierChild3" presStyleCnt="0"/>
      <dgm:spPr/>
    </dgm:pt>
    <dgm:pt modelId="{D7446208-ED6A-4049-9BD0-28244C1CD946}" type="pres">
      <dgm:prSet presAssocID="{8C78E79A-CA38-49C2-B7E2-0907E8C9FCF5}" presName="hierRoot1" presStyleCnt="0">
        <dgm:presLayoutVars>
          <dgm:hierBranch val="hang"/>
        </dgm:presLayoutVars>
      </dgm:prSet>
      <dgm:spPr/>
    </dgm:pt>
    <dgm:pt modelId="{53199D27-A879-4B2D-8A09-CBAC0EA4A681}" type="pres">
      <dgm:prSet presAssocID="{8C78E79A-CA38-49C2-B7E2-0907E8C9FCF5}" presName="rootComposite1" presStyleCnt="0"/>
      <dgm:spPr/>
    </dgm:pt>
    <dgm:pt modelId="{140651A9-12AC-4CDA-9F83-64EDFF53F271}" type="pres">
      <dgm:prSet presAssocID="{8C78E79A-CA38-49C2-B7E2-0907E8C9FCF5}" presName="rootText1" presStyleLbl="node0" presStyleIdx="1" presStyleCnt="4" custScaleX="120541" custScaleY="85178" custLinFactNeighborX="322" custLinFactNeighborY="-3077">
        <dgm:presLayoutVars>
          <dgm:chPref val="3"/>
        </dgm:presLayoutVars>
      </dgm:prSet>
      <dgm:spPr/>
    </dgm:pt>
    <dgm:pt modelId="{88BECE85-F2F1-4431-99AA-50039803102C}" type="pres">
      <dgm:prSet presAssocID="{8C78E79A-CA38-49C2-B7E2-0907E8C9FCF5}" presName="rootConnector1" presStyleLbl="node1" presStyleIdx="0" presStyleCnt="0"/>
      <dgm:spPr/>
    </dgm:pt>
    <dgm:pt modelId="{28A1A8FD-09AE-4128-A8B9-A1F481C1216A}" type="pres">
      <dgm:prSet presAssocID="{8C78E79A-CA38-49C2-B7E2-0907E8C9FCF5}" presName="hierChild2" presStyleCnt="0"/>
      <dgm:spPr/>
    </dgm:pt>
    <dgm:pt modelId="{96F4FAAF-7D6C-406D-97C7-ABDDBB19F67F}" type="pres">
      <dgm:prSet presAssocID="{440CC246-E7D6-4CDA-AABA-7AA830F429D9}" presName="Name48" presStyleLbl="parChTrans1D2" presStyleIdx="0" presStyleCnt="5"/>
      <dgm:spPr/>
    </dgm:pt>
    <dgm:pt modelId="{DD5F9CAB-4763-4AE3-9547-799B1C90C179}" type="pres">
      <dgm:prSet presAssocID="{63D8E7C1-82C9-4855-BB6F-4A8C49B85D47}" presName="hierRoot2" presStyleCnt="0">
        <dgm:presLayoutVars>
          <dgm:hierBranch val="init"/>
        </dgm:presLayoutVars>
      </dgm:prSet>
      <dgm:spPr/>
    </dgm:pt>
    <dgm:pt modelId="{C3E14497-EA78-4A49-A4DA-D3E6E49265EB}" type="pres">
      <dgm:prSet presAssocID="{63D8E7C1-82C9-4855-BB6F-4A8C49B85D47}" presName="rootComposite" presStyleCnt="0"/>
      <dgm:spPr/>
    </dgm:pt>
    <dgm:pt modelId="{477F1313-10B8-40E1-8B3C-33071EC7FF01}" type="pres">
      <dgm:prSet presAssocID="{63D8E7C1-82C9-4855-BB6F-4A8C49B85D47}" presName="rootText" presStyleLbl="node2" presStyleIdx="0" presStyleCnt="3" custScaleX="69977" custScaleY="48692" custLinFactNeighborX="-24171" custLinFactNeighborY="8149">
        <dgm:presLayoutVars>
          <dgm:chPref val="3"/>
        </dgm:presLayoutVars>
      </dgm:prSet>
      <dgm:spPr/>
    </dgm:pt>
    <dgm:pt modelId="{AFD816EB-C9AB-45F9-A194-28F3BCBBDFA6}" type="pres">
      <dgm:prSet presAssocID="{63D8E7C1-82C9-4855-BB6F-4A8C49B85D47}" presName="rootConnector" presStyleLbl="node2" presStyleIdx="0" presStyleCnt="3"/>
      <dgm:spPr/>
    </dgm:pt>
    <dgm:pt modelId="{C728AF0B-A48C-4DD5-948B-DEC1886F9DCA}" type="pres">
      <dgm:prSet presAssocID="{63D8E7C1-82C9-4855-BB6F-4A8C49B85D47}" presName="hierChild4" presStyleCnt="0"/>
      <dgm:spPr/>
    </dgm:pt>
    <dgm:pt modelId="{2926BF2C-9DA1-4E80-B1BF-990A3046ED51}" type="pres">
      <dgm:prSet presAssocID="{63D8E7C1-82C9-4855-BB6F-4A8C49B85D47}" presName="hierChild5" presStyleCnt="0"/>
      <dgm:spPr/>
    </dgm:pt>
    <dgm:pt modelId="{6BE34618-447F-4BA1-82FF-D580486E86B4}" type="pres">
      <dgm:prSet presAssocID="{4599B667-74A7-4BAA-B98B-4500FF0D8B8C}" presName="Name48" presStyleLbl="parChTrans1D2" presStyleIdx="1" presStyleCnt="5"/>
      <dgm:spPr/>
    </dgm:pt>
    <dgm:pt modelId="{BBDBFE98-8488-4D04-9ED7-427C6AE51849}" type="pres">
      <dgm:prSet presAssocID="{F8B79544-E144-4C50-B0DB-70EBCE7CA8AF}" presName="hierRoot2" presStyleCnt="0">
        <dgm:presLayoutVars>
          <dgm:hierBranch val="init"/>
        </dgm:presLayoutVars>
      </dgm:prSet>
      <dgm:spPr/>
    </dgm:pt>
    <dgm:pt modelId="{D3E0B87F-BDE1-4C7B-A3F9-5F9B8462BE0D}" type="pres">
      <dgm:prSet presAssocID="{F8B79544-E144-4C50-B0DB-70EBCE7CA8AF}" presName="rootComposite" presStyleCnt="0"/>
      <dgm:spPr/>
    </dgm:pt>
    <dgm:pt modelId="{7E02AE63-C2EF-480A-83AA-B00BFF44C2AE}" type="pres">
      <dgm:prSet presAssocID="{F8B79544-E144-4C50-B0DB-70EBCE7CA8AF}" presName="rootText" presStyleLbl="node2" presStyleIdx="1" presStyleCnt="3" custScaleX="70864" custScaleY="51707" custLinFactX="10258" custLinFactNeighborX="100000" custLinFactNeighborY="6060">
        <dgm:presLayoutVars>
          <dgm:chPref val="3"/>
        </dgm:presLayoutVars>
      </dgm:prSet>
      <dgm:spPr/>
    </dgm:pt>
    <dgm:pt modelId="{CB47B9C6-8554-4C29-A201-B7263C439E2D}" type="pres">
      <dgm:prSet presAssocID="{F8B79544-E144-4C50-B0DB-70EBCE7CA8AF}" presName="rootConnector" presStyleLbl="node2" presStyleIdx="1" presStyleCnt="3"/>
      <dgm:spPr/>
    </dgm:pt>
    <dgm:pt modelId="{BA64AE58-9919-4A47-BC45-4021A7E26468}" type="pres">
      <dgm:prSet presAssocID="{F8B79544-E144-4C50-B0DB-70EBCE7CA8AF}" presName="hierChild4" presStyleCnt="0"/>
      <dgm:spPr/>
    </dgm:pt>
    <dgm:pt modelId="{EA74F2C5-327D-4430-B2FB-A8DCD22191AA}" type="pres">
      <dgm:prSet presAssocID="{F8B79544-E144-4C50-B0DB-70EBCE7CA8AF}" presName="hierChild5" presStyleCnt="0"/>
      <dgm:spPr/>
    </dgm:pt>
    <dgm:pt modelId="{3DF8FEA2-F7C8-4835-A46B-3E565B43F9A7}" type="pres">
      <dgm:prSet presAssocID="{B8403904-E2D5-4582-A6D9-90027CC2B456}" presName="Name48" presStyleLbl="parChTrans1D2" presStyleIdx="2" presStyleCnt="5"/>
      <dgm:spPr/>
    </dgm:pt>
    <dgm:pt modelId="{9329A9D8-CF52-4661-8A08-D12EC98249FB}" type="pres">
      <dgm:prSet presAssocID="{E4C7A421-C6D3-41E3-B090-ABAD08E19AFB}" presName="hierRoot2" presStyleCnt="0">
        <dgm:presLayoutVars>
          <dgm:hierBranch val="init"/>
        </dgm:presLayoutVars>
      </dgm:prSet>
      <dgm:spPr/>
    </dgm:pt>
    <dgm:pt modelId="{B6239B7B-6C6B-41CE-9EEB-957125A8AD68}" type="pres">
      <dgm:prSet presAssocID="{E4C7A421-C6D3-41E3-B090-ABAD08E19AFB}" presName="rootComposite" presStyleCnt="0"/>
      <dgm:spPr/>
    </dgm:pt>
    <dgm:pt modelId="{E4DFF9AB-041C-4F0A-8263-490D26CB9EC1}" type="pres">
      <dgm:prSet presAssocID="{E4C7A421-C6D3-41E3-B090-ABAD08E19AFB}" presName="rootText" presStyleLbl="node2" presStyleIdx="2" presStyleCnt="3" custScaleX="70790" custScaleY="53423" custLinFactX="11180" custLinFactNeighborX="100000" custLinFactNeighborY="-88505">
        <dgm:presLayoutVars>
          <dgm:chPref val="3"/>
        </dgm:presLayoutVars>
      </dgm:prSet>
      <dgm:spPr/>
    </dgm:pt>
    <dgm:pt modelId="{F059570D-4F35-48A4-AF45-176AC72819D9}" type="pres">
      <dgm:prSet presAssocID="{E4C7A421-C6D3-41E3-B090-ABAD08E19AFB}" presName="rootConnector" presStyleLbl="node2" presStyleIdx="2" presStyleCnt="3"/>
      <dgm:spPr/>
    </dgm:pt>
    <dgm:pt modelId="{37CE0313-38FC-4AB8-81A0-342A13854842}" type="pres">
      <dgm:prSet presAssocID="{E4C7A421-C6D3-41E3-B090-ABAD08E19AFB}" presName="hierChild4" presStyleCnt="0"/>
      <dgm:spPr/>
    </dgm:pt>
    <dgm:pt modelId="{302A8063-2F83-4A97-A28F-3FDAAB8D497B}" type="pres">
      <dgm:prSet presAssocID="{E4C7A421-C6D3-41E3-B090-ABAD08E19AFB}" presName="hierChild5" presStyleCnt="0"/>
      <dgm:spPr/>
    </dgm:pt>
    <dgm:pt modelId="{59940025-D0C7-4C96-8BF2-0094F3BF817D}" type="pres">
      <dgm:prSet presAssocID="{8C78E79A-CA38-49C2-B7E2-0907E8C9FCF5}" presName="hierChild3" presStyleCnt="0"/>
      <dgm:spPr/>
    </dgm:pt>
    <dgm:pt modelId="{2E752255-DBAF-4A6D-8D95-1455F9052537}" type="pres">
      <dgm:prSet presAssocID="{BD7AADC5-6706-4FA2-B119-A2B66506AFD9}" presName="Name111" presStyleLbl="parChTrans1D2" presStyleIdx="3" presStyleCnt="5"/>
      <dgm:spPr/>
    </dgm:pt>
    <dgm:pt modelId="{7869DE9D-4F76-4696-81C4-48B80922C68C}" type="pres">
      <dgm:prSet presAssocID="{7DE1C4E7-893B-4D48-A040-5BA059EB84D1}" presName="hierRoot3" presStyleCnt="0">
        <dgm:presLayoutVars>
          <dgm:hierBranch val="init"/>
        </dgm:presLayoutVars>
      </dgm:prSet>
      <dgm:spPr/>
    </dgm:pt>
    <dgm:pt modelId="{F4F4B5B7-0D80-47A9-8893-14569706961A}" type="pres">
      <dgm:prSet presAssocID="{7DE1C4E7-893B-4D48-A040-5BA059EB84D1}" presName="rootComposite3" presStyleCnt="0"/>
      <dgm:spPr/>
    </dgm:pt>
    <dgm:pt modelId="{E6C59362-E8FE-4896-9E76-68B0B04F1780}" type="pres">
      <dgm:prSet presAssocID="{7DE1C4E7-893B-4D48-A040-5BA059EB84D1}" presName="rootText3" presStyleLbl="asst1" presStyleIdx="0" presStyleCnt="2" custScaleX="74708" custScaleY="51424" custLinFactNeighborX="-23092" custLinFactNeighborY="47578">
        <dgm:presLayoutVars>
          <dgm:chPref val="3"/>
        </dgm:presLayoutVars>
      </dgm:prSet>
      <dgm:spPr/>
    </dgm:pt>
    <dgm:pt modelId="{46419534-57A3-4368-A7D8-171FFBFE0037}" type="pres">
      <dgm:prSet presAssocID="{7DE1C4E7-893B-4D48-A040-5BA059EB84D1}" presName="rootConnector3" presStyleLbl="asst1" presStyleIdx="0" presStyleCnt="2"/>
      <dgm:spPr/>
    </dgm:pt>
    <dgm:pt modelId="{2466E42E-0943-4E62-A97B-7BE1FB91DB6A}" type="pres">
      <dgm:prSet presAssocID="{7DE1C4E7-893B-4D48-A040-5BA059EB84D1}" presName="hierChild6" presStyleCnt="0"/>
      <dgm:spPr/>
    </dgm:pt>
    <dgm:pt modelId="{DC2E5343-8571-441F-AE2B-ADC094D758D8}" type="pres">
      <dgm:prSet presAssocID="{7DE1C4E7-893B-4D48-A040-5BA059EB84D1}" presName="hierChild7" presStyleCnt="0"/>
      <dgm:spPr/>
    </dgm:pt>
    <dgm:pt modelId="{876C7C81-000F-4C1C-BCFD-A7B744E859E8}" type="pres">
      <dgm:prSet presAssocID="{BED83508-2F2F-4B2C-93BA-536D1A62DF25}" presName="Name111" presStyleLbl="parChTrans1D2" presStyleIdx="4" presStyleCnt="5"/>
      <dgm:spPr/>
    </dgm:pt>
    <dgm:pt modelId="{49FCF143-64A6-4EBF-9364-2FE17B046003}" type="pres">
      <dgm:prSet presAssocID="{1F5486ED-080D-4F43-B816-A9C4BDD6B78B}" presName="hierRoot3" presStyleCnt="0">
        <dgm:presLayoutVars>
          <dgm:hierBranch val="init"/>
        </dgm:presLayoutVars>
      </dgm:prSet>
      <dgm:spPr/>
    </dgm:pt>
    <dgm:pt modelId="{2B1E2DEB-8B0A-43C0-8BCC-86B4E35B09E8}" type="pres">
      <dgm:prSet presAssocID="{1F5486ED-080D-4F43-B816-A9C4BDD6B78B}" presName="rootComposite3" presStyleCnt="0"/>
      <dgm:spPr/>
    </dgm:pt>
    <dgm:pt modelId="{A9CD5843-B36F-482C-89B2-37688EB0CAFC}" type="pres">
      <dgm:prSet presAssocID="{1F5486ED-080D-4F43-B816-A9C4BDD6B78B}" presName="rootText3" presStyleLbl="asst1" presStyleIdx="1" presStyleCnt="2" custScaleX="74494" custScaleY="47112" custLinFactNeighborX="12950" custLinFactNeighborY="47577">
        <dgm:presLayoutVars>
          <dgm:chPref val="3"/>
        </dgm:presLayoutVars>
      </dgm:prSet>
      <dgm:spPr/>
    </dgm:pt>
    <dgm:pt modelId="{A9F67389-77FE-4DEE-AEBA-06DF784BE8A6}" type="pres">
      <dgm:prSet presAssocID="{1F5486ED-080D-4F43-B816-A9C4BDD6B78B}" presName="rootConnector3" presStyleLbl="asst1" presStyleIdx="1" presStyleCnt="2"/>
      <dgm:spPr/>
    </dgm:pt>
    <dgm:pt modelId="{3CE5821B-703F-4721-8243-C7A861E5D77C}" type="pres">
      <dgm:prSet presAssocID="{1F5486ED-080D-4F43-B816-A9C4BDD6B78B}" presName="hierChild6" presStyleCnt="0"/>
      <dgm:spPr/>
    </dgm:pt>
    <dgm:pt modelId="{CA2B7DCD-B7A2-46E2-B201-3B15DE4B32FA}" type="pres">
      <dgm:prSet presAssocID="{1F5486ED-080D-4F43-B816-A9C4BDD6B78B}" presName="hierChild7" presStyleCnt="0"/>
      <dgm:spPr/>
    </dgm:pt>
    <dgm:pt modelId="{038C6D0E-44FE-4CA0-BF46-65108A0A9444}" type="pres">
      <dgm:prSet presAssocID="{58C1B710-D227-460B-8A4E-F5096B23B8D6}" presName="hierRoot1" presStyleCnt="0">
        <dgm:presLayoutVars>
          <dgm:hierBranch val="init"/>
        </dgm:presLayoutVars>
      </dgm:prSet>
      <dgm:spPr/>
    </dgm:pt>
    <dgm:pt modelId="{8D337BCC-ED7F-4C57-B62E-C0F7B1C3D75E}" type="pres">
      <dgm:prSet presAssocID="{58C1B710-D227-460B-8A4E-F5096B23B8D6}" presName="rootComposite1" presStyleCnt="0"/>
      <dgm:spPr/>
    </dgm:pt>
    <dgm:pt modelId="{302F1C74-18BD-4D48-9521-24D6CC62F05E}" type="pres">
      <dgm:prSet presAssocID="{58C1B710-D227-460B-8A4E-F5096B23B8D6}" presName="rootText1" presStyleLbl="node0" presStyleIdx="2" presStyleCnt="4" custScaleX="72123" custScaleY="61273" custLinFactX="-17010" custLinFactNeighborX="-100000" custLinFactNeighborY="56279">
        <dgm:presLayoutVars>
          <dgm:chPref val="3"/>
        </dgm:presLayoutVars>
      </dgm:prSet>
      <dgm:spPr/>
    </dgm:pt>
    <dgm:pt modelId="{4A7DA815-B0B8-4D7C-B5BD-787626F1C717}" type="pres">
      <dgm:prSet presAssocID="{58C1B710-D227-460B-8A4E-F5096B23B8D6}" presName="rootConnector1" presStyleLbl="node1" presStyleIdx="0" presStyleCnt="0"/>
      <dgm:spPr/>
    </dgm:pt>
    <dgm:pt modelId="{BE8F3B23-3CCB-4337-8B54-5D30F354C3D1}" type="pres">
      <dgm:prSet presAssocID="{58C1B710-D227-460B-8A4E-F5096B23B8D6}" presName="hierChild2" presStyleCnt="0"/>
      <dgm:spPr/>
    </dgm:pt>
    <dgm:pt modelId="{FEEC2594-1E20-4B10-B4EA-A1FC83A11A8D}" type="pres">
      <dgm:prSet presAssocID="{58C1B710-D227-460B-8A4E-F5096B23B8D6}" presName="hierChild3" presStyleCnt="0"/>
      <dgm:spPr/>
    </dgm:pt>
    <dgm:pt modelId="{0630D238-A71E-44D7-95B7-6755832AF1C9}" type="pres">
      <dgm:prSet presAssocID="{EE685493-90D9-4746-B03B-73E8FAC9C5E3}" presName="hierRoot1" presStyleCnt="0">
        <dgm:presLayoutVars>
          <dgm:hierBranch val="init"/>
        </dgm:presLayoutVars>
      </dgm:prSet>
      <dgm:spPr/>
    </dgm:pt>
    <dgm:pt modelId="{8188E1CA-9E51-4082-856E-350A27F9ABC5}" type="pres">
      <dgm:prSet presAssocID="{EE685493-90D9-4746-B03B-73E8FAC9C5E3}" presName="rootComposite1" presStyleCnt="0"/>
      <dgm:spPr/>
    </dgm:pt>
    <dgm:pt modelId="{EFBD4CEC-B597-4765-91AD-D1D674F11009}" type="pres">
      <dgm:prSet presAssocID="{EE685493-90D9-4746-B03B-73E8FAC9C5E3}" presName="rootText1" presStyleLbl="node0" presStyleIdx="3" presStyleCnt="4" custScaleX="72889" custScaleY="43548" custLinFactX="-100000" custLinFactY="162663" custLinFactNeighborX="-110516" custLinFactNeighborY="200000">
        <dgm:presLayoutVars>
          <dgm:chPref val="3"/>
        </dgm:presLayoutVars>
      </dgm:prSet>
      <dgm:spPr/>
    </dgm:pt>
    <dgm:pt modelId="{4491625D-DCA8-47D8-9030-DAF4AA0BF774}" type="pres">
      <dgm:prSet presAssocID="{EE685493-90D9-4746-B03B-73E8FAC9C5E3}" presName="rootConnector1" presStyleLbl="node1" presStyleIdx="0" presStyleCnt="0"/>
      <dgm:spPr/>
    </dgm:pt>
    <dgm:pt modelId="{75AF5B1F-992A-41F9-BA60-5596188C5B50}" type="pres">
      <dgm:prSet presAssocID="{EE685493-90D9-4746-B03B-73E8FAC9C5E3}" presName="hierChild2" presStyleCnt="0"/>
      <dgm:spPr/>
    </dgm:pt>
    <dgm:pt modelId="{40E9037B-3502-4226-8860-2DB7A5F27781}" type="pres">
      <dgm:prSet presAssocID="{EE685493-90D9-4746-B03B-73E8FAC9C5E3}" presName="hierChild3" presStyleCnt="0"/>
      <dgm:spPr/>
    </dgm:pt>
  </dgm:ptLst>
  <dgm:cxnLst>
    <dgm:cxn modelId="{9A0A5203-B425-4EF0-98DC-887226F9B1AC}" type="presOf" srcId="{E6A45FDB-ED77-4FB3-8691-014F9D676CB0}" destId="{B1ACA639-2336-4EBF-9C8E-CC0211930008}" srcOrd="0" destOrd="0" presId="urn:microsoft.com/office/officeart/2005/8/layout/orgChart1"/>
    <dgm:cxn modelId="{D8D1DA0F-B0E2-439F-BFBD-7B83855C8916}" type="presOf" srcId="{63D8E7C1-82C9-4855-BB6F-4A8C49B85D47}" destId="{AFD816EB-C9AB-45F9-A194-28F3BCBBDFA6}" srcOrd="1" destOrd="0" presId="urn:microsoft.com/office/officeart/2005/8/layout/orgChart1"/>
    <dgm:cxn modelId="{52DBA113-FC22-4DF3-A866-E61C20630306}" type="presOf" srcId="{1F5486ED-080D-4F43-B816-A9C4BDD6B78B}" destId="{A9CD5843-B36F-482C-89B2-37688EB0CAFC}" srcOrd="0" destOrd="0" presId="urn:microsoft.com/office/officeart/2005/8/layout/orgChart1"/>
    <dgm:cxn modelId="{E0671015-EF56-4FDF-9709-3424913C7C6C}" type="presOf" srcId="{63D8E7C1-82C9-4855-BB6F-4A8C49B85D47}" destId="{477F1313-10B8-40E1-8B3C-33071EC7FF01}" srcOrd="0" destOrd="0" presId="urn:microsoft.com/office/officeart/2005/8/layout/orgChart1"/>
    <dgm:cxn modelId="{3846171D-D937-4E2C-9EE7-3475C20FF961}" type="presOf" srcId="{011BCC24-75E5-4754-A3E4-7B33DD5FCE12}" destId="{727B6F3B-D18B-4D5E-ACA8-0EDC313729D7}" srcOrd="0" destOrd="0" presId="urn:microsoft.com/office/officeart/2005/8/layout/orgChart1"/>
    <dgm:cxn modelId="{76A6D71D-44FB-4403-A11C-52D8A0A18315}" type="presOf" srcId="{58C1B710-D227-460B-8A4E-F5096B23B8D6}" destId="{302F1C74-18BD-4D48-9521-24D6CC62F05E}" srcOrd="0" destOrd="0" presId="urn:microsoft.com/office/officeart/2005/8/layout/orgChart1"/>
    <dgm:cxn modelId="{69A33C2C-DE5D-483D-B73E-565255D60A1D}" srcId="{8C78E79A-CA38-49C2-B7E2-0907E8C9FCF5}" destId="{7DE1C4E7-893B-4D48-A040-5BA059EB84D1}" srcOrd="0" destOrd="0" parTransId="{BD7AADC5-6706-4FA2-B119-A2B66506AFD9}" sibTransId="{6A45C456-531D-4ACE-A893-1470473BDBA9}"/>
    <dgm:cxn modelId="{F15DCA2C-7A63-4405-888E-60D9E5B71E25}" type="presOf" srcId="{440CC246-E7D6-4CDA-AABA-7AA830F429D9}" destId="{96F4FAAF-7D6C-406D-97C7-ABDDBB19F67F}" srcOrd="0" destOrd="0" presId="urn:microsoft.com/office/officeart/2005/8/layout/orgChart1"/>
    <dgm:cxn modelId="{19E36639-DB5F-4761-A8CE-964D7DC3EB00}" type="presOf" srcId="{BD7AADC5-6706-4FA2-B119-A2B66506AFD9}" destId="{2E752255-DBAF-4A6D-8D95-1455F9052537}" srcOrd="0" destOrd="0" presId="urn:microsoft.com/office/officeart/2005/8/layout/orgChart1"/>
    <dgm:cxn modelId="{3F26143D-9A02-4D93-9A70-2D79D7502609}" type="presOf" srcId="{E4C7A421-C6D3-41E3-B090-ABAD08E19AFB}" destId="{F059570D-4F35-48A4-AF45-176AC72819D9}" srcOrd="1" destOrd="0" presId="urn:microsoft.com/office/officeart/2005/8/layout/orgChart1"/>
    <dgm:cxn modelId="{BA6FB03F-8EFD-4ECC-AB4D-A7586D06417B}" type="presOf" srcId="{7DE1C4E7-893B-4D48-A040-5BA059EB84D1}" destId="{46419534-57A3-4368-A7D8-171FFBFE0037}" srcOrd="1" destOrd="0" presId="urn:microsoft.com/office/officeart/2005/8/layout/orgChart1"/>
    <dgm:cxn modelId="{E4CCB260-84B3-4615-B703-74E255494676}" srcId="{E6A45FDB-ED77-4FB3-8691-014F9D676CB0}" destId="{58C1B710-D227-460B-8A4E-F5096B23B8D6}" srcOrd="2" destOrd="0" parTransId="{DA05201E-4B12-4EA7-831D-24A8DE9242C5}" sibTransId="{013C5D68-4FA9-4620-9BB7-03418D30B2E1}"/>
    <dgm:cxn modelId="{F590CB43-90F8-4C9A-8E29-1DC5068A0FA5}" type="presOf" srcId="{58C1B710-D227-460B-8A4E-F5096B23B8D6}" destId="{4A7DA815-B0B8-4D7C-B5BD-787626F1C717}" srcOrd="1" destOrd="0" presId="urn:microsoft.com/office/officeart/2005/8/layout/orgChart1"/>
    <dgm:cxn modelId="{9083C345-F9DF-46DB-BFB8-0EA3FB30F2D7}" type="presOf" srcId="{F8B79544-E144-4C50-B0DB-70EBCE7CA8AF}" destId="{CB47B9C6-8554-4C29-A201-B7263C439E2D}" srcOrd="1" destOrd="0" presId="urn:microsoft.com/office/officeart/2005/8/layout/orgChart1"/>
    <dgm:cxn modelId="{CB66E670-8D32-4997-8D48-6300E5B1A500}" srcId="{E6A45FDB-ED77-4FB3-8691-014F9D676CB0}" destId="{8C78E79A-CA38-49C2-B7E2-0907E8C9FCF5}" srcOrd="1" destOrd="0" parTransId="{BCD8761C-2F85-4C2E-95DE-8CD46375FC42}" sibTransId="{14B0CB33-4DB8-4EAE-8A0B-1F91A6FB47C2}"/>
    <dgm:cxn modelId="{F4666972-7770-44F4-B58E-0709F7067A45}" srcId="{E6A45FDB-ED77-4FB3-8691-014F9D676CB0}" destId="{EE685493-90D9-4746-B03B-73E8FAC9C5E3}" srcOrd="3" destOrd="0" parTransId="{D2031F07-ACFC-4CF5-A760-DDF8E38A713D}" sibTransId="{EC00891C-099C-4562-B7E4-04598BD55AAF}"/>
    <dgm:cxn modelId="{C0B4C57B-84DB-4796-9BDA-22BF58D7E398}" srcId="{8C78E79A-CA38-49C2-B7E2-0907E8C9FCF5}" destId="{63D8E7C1-82C9-4855-BB6F-4A8C49B85D47}" srcOrd="2" destOrd="0" parTransId="{440CC246-E7D6-4CDA-AABA-7AA830F429D9}" sibTransId="{F5B13A06-4C82-4188-8CFE-29D806B20909}"/>
    <dgm:cxn modelId="{4650CB7B-DC40-4C35-960C-695371931FED}" srcId="{E6A45FDB-ED77-4FB3-8691-014F9D676CB0}" destId="{011BCC24-75E5-4754-A3E4-7B33DD5FCE12}" srcOrd="0" destOrd="0" parTransId="{6A3F6C77-779F-452A-8BAD-78C75CBB57FC}" sibTransId="{689205E2-1A70-4C9A-81D6-FA87F55F1781}"/>
    <dgm:cxn modelId="{033EC67C-C40F-4165-8D1F-4E243C0C16B3}" type="presOf" srcId="{7DE1C4E7-893B-4D48-A040-5BA059EB84D1}" destId="{E6C59362-E8FE-4896-9E76-68B0B04F1780}" srcOrd="0" destOrd="0" presId="urn:microsoft.com/office/officeart/2005/8/layout/orgChart1"/>
    <dgm:cxn modelId="{1144E782-84F6-4EDE-9BC5-4E3B9485E970}" srcId="{8C78E79A-CA38-49C2-B7E2-0907E8C9FCF5}" destId="{E4C7A421-C6D3-41E3-B090-ABAD08E19AFB}" srcOrd="4" destOrd="0" parTransId="{B8403904-E2D5-4582-A6D9-90027CC2B456}" sibTransId="{D56192F7-6612-4AE8-9F8D-AC174AF25EFF}"/>
    <dgm:cxn modelId="{BFAF8189-6452-422F-B7D5-3581089BDD34}" type="presOf" srcId="{E4C7A421-C6D3-41E3-B090-ABAD08E19AFB}" destId="{E4DFF9AB-041C-4F0A-8263-490D26CB9EC1}" srcOrd="0" destOrd="0" presId="urn:microsoft.com/office/officeart/2005/8/layout/orgChart1"/>
    <dgm:cxn modelId="{45B9E496-8915-462D-B744-4AA022D5122F}" type="presOf" srcId="{EE685493-90D9-4746-B03B-73E8FAC9C5E3}" destId="{4491625D-DCA8-47D8-9030-DAF4AA0BF774}" srcOrd="1" destOrd="0" presId="urn:microsoft.com/office/officeart/2005/8/layout/orgChart1"/>
    <dgm:cxn modelId="{45B2ED9A-4B65-488B-86AD-810E3DCCD151}" type="presOf" srcId="{8C78E79A-CA38-49C2-B7E2-0907E8C9FCF5}" destId="{140651A9-12AC-4CDA-9F83-64EDFF53F271}" srcOrd="0" destOrd="0" presId="urn:microsoft.com/office/officeart/2005/8/layout/orgChart1"/>
    <dgm:cxn modelId="{6C07DE9D-E3C8-4494-9FD7-B91627E433EA}" type="presOf" srcId="{011BCC24-75E5-4754-A3E4-7B33DD5FCE12}" destId="{149F2DA2-12DE-4BC6-A0F1-0023FB56C18F}" srcOrd="1" destOrd="0" presId="urn:microsoft.com/office/officeart/2005/8/layout/orgChart1"/>
    <dgm:cxn modelId="{6E232CA0-FA00-404E-9809-CEC62834999D}" type="presOf" srcId="{BED83508-2F2F-4B2C-93BA-536D1A62DF25}" destId="{876C7C81-000F-4C1C-BCFD-A7B744E859E8}" srcOrd="0" destOrd="0" presId="urn:microsoft.com/office/officeart/2005/8/layout/orgChart1"/>
    <dgm:cxn modelId="{E39D33A9-74BD-46E9-AC9C-521AB8BA58E1}" srcId="{8C78E79A-CA38-49C2-B7E2-0907E8C9FCF5}" destId="{F8B79544-E144-4C50-B0DB-70EBCE7CA8AF}" srcOrd="3" destOrd="0" parTransId="{4599B667-74A7-4BAA-B98B-4500FF0D8B8C}" sibTransId="{57E83B3F-8C7A-4D7C-B352-07DD1C97CE6C}"/>
    <dgm:cxn modelId="{2F04ACD6-72C2-4B41-A3CB-3C4EC7782E87}" type="presOf" srcId="{1F5486ED-080D-4F43-B816-A9C4BDD6B78B}" destId="{A9F67389-77FE-4DEE-AEBA-06DF784BE8A6}" srcOrd="1" destOrd="0" presId="urn:microsoft.com/office/officeart/2005/8/layout/orgChart1"/>
    <dgm:cxn modelId="{4FA5E4DC-DC54-4EF6-99E9-C8A3D4D9022D}" type="presOf" srcId="{B8403904-E2D5-4582-A6D9-90027CC2B456}" destId="{3DF8FEA2-F7C8-4835-A46B-3E565B43F9A7}" srcOrd="0" destOrd="0" presId="urn:microsoft.com/office/officeart/2005/8/layout/orgChart1"/>
    <dgm:cxn modelId="{DBE6F1EE-FDDC-4EE6-AC6F-BB72DFF20E14}" type="presOf" srcId="{8C78E79A-CA38-49C2-B7E2-0907E8C9FCF5}" destId="{88BECE85-F2F1-4431-99AA-50039803102C}" srcOrd="1" destOrd="0" presId="urn:microsoft.com/office/officeart/2005/8/layout/orgChart1"/>
    <dgm:cxn modelId="{B9C31EFA-802C-4897-9546-DA00BF47897D}" type="presOf" srcId="{EE685493-90D9-4746-B03B-73E8FAC9C5E3}" destId="{EFBD4CEC-B597-4765-91AD-D1D674F11009}" srcOrd="0" destOrd="0" presId="urn:microsoft.com/office/officeart/2005/8/layout/orgChart1"/>
    <dgm:cxn modelId="{F71913FB-C83D-43BC-BFF7-4F65C79D79A0}" type="presOf" srcId="{F8B79544-E144-4C50-B0DB-70EBCE7CA8AF}" destId="{7E02AE63-C2EF-480A-83AA-B00BFF44C2AE}" srcOrd="0" destOrd="0" presId="urn:microsoft.com/office/officeart/2005/8/layout/orgChart1"/>
    <dgm:cxn modelId="{A2BA93FB-7598-47F8-BC8F-E17A0C90B910}" srcId="{8C78E79A-CA38-49C2-B7E2-0907E8C9FCF5}" destId="{1F5486ED-080D-4F43-B816-A9C4BDD6B78B}" srcOrd="1" destOrd="0" parTransId="{BED83508-2F2F-4B2C-93BA-536D1A62DF25}" sibTransId="{ECD19717-4E6E-4264-AC91-1528A5A19CDE}"/>
    <dgm:cxn modelId="{7C4B7CFE-2C4E-40E2-B03A-67A823AAFF9E}" type="presOf" srcId="{4599B667-74A7-4BAA-B98B-4500FF0D8B8C}" destId="{6BE34618-447F-4BA1-82FF-D580486E86B4}" srcOrd="0" destOrd="0" presId="urn:microsoft.com/office/officeart/2005/8/layout/orgChart1"/>
    <dgm:cxn modelId="{D9BE0109-3467-4D73-A5A4-CA798ED1C593}" type="presParOf" srcId="{B1ACA639-2336-4EBF-9C8E-CC0211930008}" destId="{0EC79B0A-E9AC-4418-8459-331984506CBA}" srcOrd="0" destOrd="0" presId="urn:microsoft.com/office/officeart/2005/8/layout/orgChart1"/>
    <dgm:cxn modelId="{E7E88B61-E51F-4A4E-ADD5-42F2D36F086D}" type="presParOf" srcId="{0EC79B0A-E9AC-4418-8459-331984506CBA}" destId="{D641D997-B703-475E-A082-345D830C16AD}" srcOrd="0" destOrd="0" presId="urn:microsoft.com/office/officeart/2005/8/layout/orgChart1"/>
    <dgm:cxn modelId="{49EF559C-8786-4499-A921-B3131CE66E6E}" type="presParOf" srcId="{D641D997-B703-475E-A082-345D830C16AD}" destId="{727B6F3B-D18B-4D5E-ACA8-0EDC313729D7}" srcOrd="0" destOrd="0" presId="urn:microsoft.com/office/officeart/2005/8/layout/orgChart1"/>
    <dgm:cxn modelId="{6DE18EF6-0128-4F7B-98D7-5F4F90BE0C25}" type="presParOf" srcId="{D641D997-B703-475E-A082-345D830C16AD}" destId="{149F2DA2-12DE-4BC6-A0F1-0023FB56C18F}" srcOrd="1" destOrd="0" presId="urn:microsoft.com/office/officeart/2005/8/layout/orgChart1"/>
    <dgm:cxn modelId="{E1E2D320-1EE9-45D0-B417-3D1707D1D91B}" type="presParOf" srcId="{0EC79B0A-E9AC-4418-8459-331984506CBA}" destId="{D90E47EF-DD00-41B6-AF69-735ED39BB2C6}" srcOrd="1" destOrd="0" presId="urn:microsoft.com/office/officeart/2005/8/layout/orgChart1"/>
    <dgm:cxn modelId="{B089DCB8-BF94-44B7-8F7F-433738FA3695}" type="presParOf" srcId="{0EC79B0A-E9AC-4418-8459-331984506CBA}" destId="{27F94D9F-E834-4562-A913-B89A42493B18}" srcOrd="2" destOrd="0" presId="urn:microsoft.com/office/officeart/2005/8/layout/orgChart1"/>
    <dgm:cxn modelId="{BE5A4A38-8915-4C70-870B-BFD83D7B7305}" type="presParOf" srcId="{B1ACA639-2336-4EBF-9C8E-CC0211930008}" destId="{D7446208-ED6A-4049-9BD0-28244C1CD946}" srcOrd="1" destOrd="0" presId="urn:microsoft.com/office/officeart/2005/8/layout/orgChart1"/>
    <dgm:cxn modelId="{48A24F31-1097-4E98-9D1D-55B46E178550}" type="presParOf" srcId="{D7446208-ED6A-4049-9BD0-28244C1CD946}" destId="{53199D27-A879-4B2D-8A09-CBAC0EA4A681}" srcOrd="0" destOrd="0" presId="urn:microsoft.com/office/officeart/2005/8/layout/orgChart1"/>
    <dgm:cxn modelId="{F5532880-B790-4C6C-B8E6-A80FA0233893}" type="presParOf" srcId="{53199D27-A879-4B2D-8A09-CBAC0EA4A681}" destId="{140651A9-12AC-4CDA-9F83-64EDFF53F271}" srcOrd="0" destOrd="0" presId="urn:microsoft.com/office/officeart/2005/8/layout/orgChart1"/>
    <dgm:cxn modelId="{C4F2C1CE-ED07-478E-BAD3-00CDBC5DDD0A}" type="presParOf" srcId="{53199D27-A879-4B2D-8A09-CBAC0EA4A681}" destId="{88BECE85-F2F1-4431-99AA-50039803102C}" srcOrd="1" destOrd="0" presId="urn:microsoft.com/office/officeart/2005/8/layout/orgChart1"/>
    <dgm:cxn modelId="{783DDC66-D6B8-4E8A-93C6-E83B714D8F55}" type="presParOf" srcId="{D7446208-ED6A-4049-9BD0-28244C1CD946}" destId="{28A1A8FD-09AE-4128-A8B9-A1F481C1216A}" srcOrd="1" destOrd="0" presId="urn:microsoft.com/office/officeart/2005/8/layout/orgChart1"/>
    <dgm:cxn modelId="{549E91F5-001F-4599-8AF4-15D6DFA0BDE8}" type="presParOf" srcId="{28A1A8FD-09AE-4128-A8B9-A1F481C1216A}" destId="{96F4FAAF-7D6C-406D-97C7-ABDDBB19F67F}" srcOrd="0" destOrd="0" presId="urn:microsoft.com/office/officeart/2005/8/layout/orgChart1"/>
    <dgm:cxn modelId="{43958C8F-811E-47A7-93EF-3849E9EAA009}" type="presParOf" srcId="{28A1A8FD-09AE-4128-A8B9-A1F481C1216A}" destId="{DD5F9CAB-4763-4AE3-9547-799B1C90C179}" srcOrd="1" destOrd="0" presId="urn:microsoft.com/office/officeart/2005/8/layout/orgChart1"/>
    <dgm:cxn modelId="{F9588094-1012-48E9-BA18-FC26B14B8E75}" type="presParOf" srcId="{DD5F9CAB-4763-4AE3-9547-799B1C90C179}" destId="{C3E14497-EA78-4A49-A4DA-D3E6E49265EB}" srcOrd="0" destOrd="0" presId="urn:microsoft.com/office/officeart/2005/8/layout/orgChart1"/>
    <dgm:cxn modelId="{4D83BE48-5374-4432-8178-DE19B30C74ED}" type="presParOf" srcId="{C3E14497-EA78-4A49-A4DA-D3E6E49265EB}" destId="{477F1313-10B8-40E1-8B3C-33071EC7FF01}" srcOrd="0" destOrd="0" presId="urn:microsoft.com/office/officeart/2005/8/layout/orgChart1"/>
    <dgm:cxn modelId="{8CDB9288-0B78-4123-961B-DA8E0544D7E5}" type="presParOf" srcId="{C3E14497-EA78-4A49-A4DA-D3E6E49265EB}" destId="{AFD816EB-C9AB-45F9-A194-28F3BCBBDFA6}" srcOrd="1" destOrd="0" presId="urn:microsoft.com/office/officeart/2005/8/layout/orgChart1"/>
    <dgm:cxn modelId="{F3EF8B75-26A6-4F68-955B-0DFC15C466B4}" type="presParOf" srcId="{DD5F9CAB-4763-4AE3-9547-799B1C90C179}" destId="{C728AF0B-A48C-4DD5-948B-DEC1886F9DCA}" srcOrd="1" destOrd="0" presId="urn:microsoft.com/office/officeart/2005/8/layout/orgChart1"/>
    <dgm:cxn modelId="{8FE99EF4-7158-481B-B42C-ECD70F1220F9}" type="presParOf" srcId="{DD5F9CAB-4763-4AE3-9547-799B1C90C179}" destId="{2926BF2C-9DA1-4E80-B1BF-990A3046ED51}" srcOrd="2" destOrd="0" presId="urn:microsoft.com/office/officeart/2005/8/layout/orgChart1"/>
    <dgm:cxn modelId="{E6527171-0841-45B3-9E96-7EE88DAD7B38}" type="presParOf" srcId="{28A1A8FD-09AE-4128-A8B9-A1F481C1216A}" destId="{6BE34618-447F-4BA1-82FF-D580486E86B4}" srcOrd="2" destOrd="0" presId="urn:microsoft.com/office/officeart/2005/8/layout/orgChart1"/>
    <dgm:cxn modelId="{A6AADD24-CF01-4D58-ADD1-C641ECA2BA74}" type="presParOf" srcId="{28A1A8FD-09AE-4128-A8B9-A1F481C1216A}" destId="{BBDBFE98-8488-4D04-9ED7-427C6AE51849}" srcOrd="3" destOrd="0" presId="urn:microsoft.com/office/officeart/2005/8/layout/orgChart1"/>
    <dgm:cxn modelId="{1154B186-BE32-4BD3-9104-8F0DCCE802AA}" type="presParOf" srcId="{BBDBFE98-8488-4D04-9ED7-427C6AE51849}" destId="{D3E0B87F-BDE1-4C7B-A3F9-5F9B8462BE0D}" srcOrd="0" destOrd="0" presId="urn:microsoft.com/office/officeart/2005/8/layout/orgChart1"/>
    <dgm:cxn modelId="{CE468E92-9CDC-4F5C-A7DA-A9ABE62DC637}" type="presParOf" srcId="{D3E0B87F-BDE1-4C7B-A3F9-5F9B8462BE0D}" destId="{7E02AE63-C2EF-480A-83AA-B00BFF44C2AE}" srcOrd="0" destOrd="0" presId="urn:microsoft.com/office/officeart/2005/8/layout/orgChart1"/>
    <dgm:cxn modelId="{83487282-F728-4A50-95D8-4D021B5FC52A}" type="presParOf" srcId="{D3E0B87F-BDE1-4C7B-A3F9-5F9B8462BE0D}" destId="{CB47B9C6-8554-4C29-A201-B7263C439E2D}" srcOrd="1" destOrd="0" presId="urn:microsoft.com/office/officeart/2005/8/layout/orgChart1"/>
    <dgm:cxn modelId="{C8A62AB7-2957-4368-ACC8-5839426FA6E1}" type="presParOf" srcId="{BBDBFE98-8488-4D04-9ED7-427C6AE51849}" destId="{BA64AE58-9919-4A47-BC45-4021A7E26468}" srcOrd="1" destOrd="0" presId="urn:microsoft.com/office/officeart/2005/8/layout/orgChart1"/>
    <dgm:cxn modelId="{7DE18117-4631-4C30-81E8-7487BA9E0C20}" type="presParOf" srcId="{BBDBFE98-8488-4D04-9ED7-427C6AE51849}" destId="{EA74F2C5-327D-4430-B2FB-A8DCD22191AA}" srcOrd="2" destOrd="0" presId="urn:microsoft.com/office/officeart/2005/8/layout/orgChart1"/>
    <dgm:cxn modelId="{AB65F40E-EA62-4C5F-BF8A-8A47F6037610}" type="presParOf" srcId="{28A1A8FD-09AE-4128-A8B9-A1F481C1216A}" destId="{3DF8FEA2-F7C8-4835-A46B-3E565B43F9A7}" srcOrd="4" destOrd="0" presId="urn:microsoft.com/office/officeart/2005/8/layout/orgChart1"/>
    <dgm:cxn modelId="{E2C55082-C502-4369-8730-9B2903CAD469}" type="presParOf" srcId="{28A1A8FD-09AE-4128-A8B9-A1F481C1216A}" destId="{9329A9D8-CF52-4661-8A08-D12EC98249FB}" srcOrd="5" destOrd="0" presId="urn:microsoft.com/office/officeart/2005/8/layout/orgChart1"/>
    <dgm:cxn modelId="{6B74849D-F842-4F40-859E-D90A0E20FAC8}" type="presParOf" srcId="{9329A9D8-CF52-4661-8A08-D12EC98249FB}" destId="{B6239B7B-6C6B-41CE-9EEB-957125A8AD68}" srcOrd="0" destOrd="0" presId="urn:microsoft.com/office/officeart/2005/8/layout/orgChart1"/>
    <dgm:cxn modelId="{802FEA39-6779-4FA2-9246-9D84986162F3}" type="presParOf" srcId="{B6239B7B-6C6B-41CE-9EEB-957125A8AD68}" destId="{E4DFF9AB-041C-4F0A-8263-490D26CB9EC1}" srcOrd="0" destOrd="0" presId="urn:microsoft.com/office/officeart/2005/8/layout/orgChart1"/>
    <dgm:cxn modelId="{628BC2E7-9AD0-45A3-ABE8-3F01A2DFD042}" type="presParOf" srcId="{B6239B7B-6C6B-41CE-9EEB-957125A8AD68}" destId="{F059570D-4F35-48A4-AF45-176AC72819D9}" srcOrd="1" destOrd="0" presId="urn:microsoft.com/office/officeart/2005/8/layout/orgChart1"/>
    <dgm:cxn modelId="{3D01360B-7C51-4067-9B7A-21C0B458B3BB}" type="presParOf" srcId="{9329A9D8-CF52-4661-8A08-D12EC98249FB}" destId="{37CE0313-38FC-4AB8-81A0-342A13854842}" srcOrd="1" destOrd="0" presId="urn:microsoft.com/office/officeart/2005/8/layout/orgChart1"/>
    <dgm:cxn modelId="{6C95790D-5107-44E3-95FB-CDB590E68CB7}" type="presParOf" srcId="{9329A9D8-CF52-4661-8A08-D12EC98249FB}" destId="{302A8063-2F83-4A97-A28F-3FDAAB8D497B}" srcOrd="2" destOrd="0" presId="urn:microsoft.com/office/officeart/2005/8/layout/orgChart1"/>
    <dgm:cxn modelId="{BE7BCD47-BF6C-483B-952E-4A050E88746F}" type="presParOf" srcId="{D7446208-ED6A-4049-9BD0-28244C1CD946}" destId="{59940025-D0C7-4C96-8BF2-0094F3BF817D}" srcOrd="2" destOrd="0" presId="urn:microsoft.com/office/officeart/2005/8/layout/orgChart1"/>
    <dgm:cxn modelId="{7F5627FB-9F61-4661-A050-0640CEC3D65B}" type="presParOf" srcId="{59940025-D0C7-4C96-8BF2-0094F3BF817D}" destId="{2E752255-DBAF-4A6D-8D95-1455F9052537}" srcOrd="0" destOrd="0" presId="urn:microsoft.com/office/officeart/2005/8/layout/orgChart1"/>
    <dgm:cxn modelId="{D5FEBA97-2D64-4A30-BBBF-82B7C73C4FCA}" type="presParOf" srcId="{59940025-D0C7-4C96-8BF2-0094F3BF817D}" destId="{7869DE9D-4F76-4696-81C4-48B80922C68C}" srcOrd="1" destOrd="0" presId="urn:microsoft.com/office/officeart/2005/8/layout/orgChart1"/>
    <dgm:cxn modelId="{4CCE6D9E-9814-46C5-AEF7-CDD9D6048739}" type="presParOf" srcId="{7869DE9D-4F76-4696-81C4-48B80922C68C}" destId="{F4F4B5B7-0D80-47A9-8893-14569706961A}" srcOrd="0" destOrd="0" presId="urn:microsoft.com/office/officeart/2005/8/layout/orgChart1"/>
    <dgm:cxn modelId="{C6C14EBB-58FD-40FF-81AA-8577EB7A0B75}" type="presParOf" srcId="{F4F4B5B7-0D80-47A9-8893-14569706961A}" destId="{E6C59362-E8FE-4896-9E76-68B0B04F1780}" srcOrd="0" destOrd="0" presId="urn:microsoft.com/office/officeart/2005/8/layout/orgChart1"/>
    <dgm:cxn modelId="{2D482922-826F-4770-BEAC-2FAA638495FA}" type="presParOf" srcId="{F4F4B5B7-0D80-47A9-8893-14569706961A}" destId="{46419534-57A3-4368-A7D8-171FFBFE0037}" srcOrd="1" destOrd="0" presId="urn:microsoft.com/office/officeart/2005/8/layout/orgChart1"/>
    <dgm:cxn modelId="{999CA140-1D86-4E49-B9DC-113B7FE59AC2}" type="presParOf" srcId="{7869DE9D-4F76-4696-81C4-48B80922C68C}" destId="{2466E42E-0943-4E62-A97B-7BE1FB91DB6A}" srcOrd="1" destOrd="0" presId="urn:microsoft.com/office/officeart/2005/8/layout/orgChart1"/>
    <dgm:cxn modelId="{017AC2AE-D214-4701-A68F-0ABC9967684B}" type="presParOf" srcId="{7869DE9D-4F76-4696-81C4-48B80922C68C}" destId="{DC2E5343-8571-441F-AE2B-ADC094D758D8}" srcOrd="2" destOrd="0" presId="urn:microsoft.com/office/officeart/2005/8/layout/orgChart1"/>
    <dgm:cxn modelId="{37AFD1C9-F69D-4B6F-BF22-F958671BA165}" type="presParOf" srcId="{59940025-D0C7-4C96-8BF2-0094F3BF817D}" destId="{876C7C81-000F-4C1C-BCFD-A7B744E859E8}" srcOrd="2" destOrd="0" presId="urn:microsoft.com/office/officeart/2005/8/layout/orgChart1"/>
    <dgm:cxn modelId="{AC2E8684-5E50-4520-B731-734D9F4F9A87}" type="presParOf" srcId="{59940025-D0C7-4C96-8BF2-0094F3BF817D}" destId="{49FCF143-64A6-4EBF-9364-2FE17B046003}" srcOrd="3" destOrd="0" presId="urn:microsoft.com/office/officeart/2005/8/layout/orgChart1"/>
    <dgm:cxn modelId="{C27B784D-AAEE-4732-B785-99CAF2FB9021}" type="presParOf" srcId="{49FCF143-64A6-4EBF-9364-2FE17B046003}" destId="{2B1E2DEB-8B0A-43C0-8BCC-86B4E35B09E8}" srcOrd="0" destOrd="0" presId="urn:microsoft.com/office/officeart/2005/8/layout/orgChart1"/>
    <dgm:cxn modelId="{A741BA38-BA2C-4263-83D4-C95DCEAAA489}" type="presParOf" srcId="{2B1E2DEB-8B0A-43C0-8BCC-86B4E35B09E8}" destId="{A9CD5843-B36F-482C-89B2-37688EB0CAFC}" srcOrd="0" destOrd="0" presId="urn:microsoft.com/office/officeart/2005/8/layout/orgChart1"/>
    <dgm:cxn modelId="{3FE8311A-8024-435A-88C8-00BAF50027F2}" type="presParOf" srcId="{2B1E2DEB-8B0A-43C0-8BCC-86B4E35B09E8}" destId="{A9F67389-77FE-4DEE-AEBA-06DF784BE8A6}" srcOrd="1" destOrd="0" presId="urn:microsoft.com/office/officeart/2005/8/layout/orgChart1"/>
    <dgm:cxn modelId="{4F411E3A-B9AA-4480-BC57-40A70C868EEA}" type="presParOf" srcId="{49FCF143-64A6-4EBF-9364-2FE17B046003}" destId="{3CE5821B-703F-4721-8243-C7A861E5D77C}" srcOrd="1" destOrd="0" presId="urn:microsoft.com/office/officeart/2005/8/layout/orgChart1"/>
    <dgm:cxn modelId="{03BA7139-98CD-46F7-A751-03BFEBAA7855}" type="presParOf" srcId="{49FCF143-64A6-4EBF-9364-2FE17B046003}" destId="{CA2B7DCD-B7A2-46E2-B201-3B15DE4B32FA}" srcOrd="2" destOrd="0" presId="urn:microsoft.com/office/officeart/2005/8/layout/orgChart1"/>
    <dgm:cxn modelId="{99C80842-4918-48F1-A118-D6A602AB15EB}" type="presParOf" srcId="{B1ACA639-2336-4EBF-9C8E-CC0211930008}" destId="{038C6D0E-44FE-4CA0-BF46-65108A0A9444}" srcOrd="2" destOrd="0" presId="urn:microsoft.com/office/officeart/2005/8/layout/orgChart1"/>
    <dgm:cxn modelId="{2BF7AFA7-FBAF-4110-9AD0-A9430CDDD8A9}" type="presParOf" srcId="{038C6D0E-44FE-4CA0-BF46-65108A0A9444}" destId="{8D337BCC-ED7F-4C57-B62E-C0F7B1C3D75E}" srcOrd="0" destOrd="0" presId="urn:microsoft.com/office/officeart/2005/8/layout/orgChart1"/>
    <dgm:cxn modelId="{088B5F0A-0B20-4121-9C42-74EF668A74F0}" type="presParOf" srcId="{8D337BCC-ED7F-4C57-B62E-C0F7B1C3D75E}" destId="{302F1C74-18BD-4D48-9521-24D6CC62F05E}" srcOrd="0" destOrd="0" presId="urn:microsoft.com/office/officeart/2005/8/layout/orgChart1"/>
    <dgm:cxn modelId="{D88E7E56-B313-4964-9D16-058C7A46D8F4}" type="presParOf" srcId="{8D337BCC-ED7F-4C57-B62E-C0F7B1C3D75E}" destId="{4A7DA815-B0B8-4D7C-B5BD-787626F1C717}" srcOrd="1" destOrd="0" presId="urn:microsoft.com/office/officeart/2005/8/layout/orgChart1"/>
    <dgm:cxn modelId="{F2020E1F-DCA4-46E4-8EF6-8610FB7DDD7F}" type="presParOf" srcId="{038C6D0E-44FE-4CA0-BF46-65108A0A9444}" destId="{BE8F3B23-3CCB-4337-8B54-5D30F354C3D1}" srcOrd="1" destOrd="0" presId="urn:microsoft.com/office/officeart/2005/8/layout/orgChart1"/>
    <dgm:cxn modelId="{148AB0B4-B615-45C0-A149-01DBD3AEFF57}" type="presParOf" srcId="{038C6D0E-44FE-4CA0-BF46-65108A0A9444}" destId="{FEEC2594-1E20-4B10-B4EA-A1FC83A11A8D}" srcOrd="2" destOrd="0" presId="urn:microsoft.com/office/officeart/2005/8/layout/orgChart1"/>
    <dgm:cxn modelId="{78A76FC3-52E4-469A-AE4C-368F6F69FDB1}" type="presParOf" srcId="{B1ACA639-2336-4EBF-9C8E-CC0211930008}" destId="{0630D238-A71E-44D7-95B7-6755832AF1C9}" srcOrd="3" destOrd="0" presId="urn:microsoft.com/office/officeart/2005/8/layout/orgChart1"/>
    <dgm:cxn modelId="{B69DFD68-156A-4E22-B984-91DDBF9F659E}" type="presParOf" srcId="{0630D238-A71E-44D7-95B7-6755832AF1C9}" destId="{8188E1CA-9E51-4082-856E-350A27F9ABC5}" srcOrd="0" destOrd="0" presId="urn:microsoft.com/office/officeart/2005/8/layout/orgChart1"/>
    <dgm:cxn modelId="{6C1F66D2-618E-483F-9FC8-F09D639CFCB1}" type="presParOf" srcId="{8188E1CA-9E51-4082-856E-350A27F9ABC5}" destId="{EFBD4CEC-B597-4765-91AD-D1D674F11009}" srcOrd="0" destOrd="0" presId="urn:microsoft.com/office/officeart/2005/8/layout/orgChart1"/>
    <dgm:cxn modelId="{5BD0B01F-BE95-4F31-9686-8DFC812B812A}" type="presParOf" srcId="{8188E1CA-9E51-4082-856E-350A27F9ABC5}" destId="{4491625D-DCA8-47D8-9030-DAF4AA0BF774}" srcOrd="1" destOrd="0" presId="urn:microsoft.com/office/officeart/2005/8/layout/orgChart1"/>
    <dgm:cxn modelId="{D29A4F25-11FE-4804-A774-EF71A91C3FCC}" type="presParOf" srcId="{0630D238-A71E-44D7-95B7-6755832AF1C9}" destId="{75AF5B1F-992A-41F9-BA60-5596188C5B50}" srcOrd="1" destOrd="0" presId="urn:microsoft.com/office/officeart/2005/8/layout/orgChart1"/>
    <dgm:cxn modelId="{23462876-21DC-4A0A-AD1F-A318719F4212}" type="presParOf" srcId="{0630D238-A71E-44D7-95B7-6755832AF1C9}" destId="{40E9037B-3502-4226-8860-2DB7A5F277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54EE-ECCA-42C0-BDD2-FA7469C3D1A8}">
      <dsp:nvSpPr>
        <dsp:cNvPr id="0" name=""/>
        <dsp:cNvSpPr/>
      </dsp:nvSpPr>
      <dsp:spPr>
        <a:xfrm>
          <a:off x="4764" y="0"/>
          <a:ext cx="11784660" cy="4977765"/>
        </a:xfrm>
        <a:prstGeom prst="rightArrow">
          <a:avLst/>
        </a:prstGeom>
        <a:solidFill>
          <a:schemeClr val="bg1"/>
        </a:solidFill>
        <a:ln>
          <a:noFill/>
        </a:ln>
        <a:effectLst/>
      </dsp:spPr>
      <dsp:style>
        <a:lnRef idx="0">
          <a:scrgbClr r="0" g="0" b="0"/>
        </a:lnRef>
        <a:fillRef idx="1">
          <a:scrgbClr r="0" g="0" b="0"/>
        </a:fillRef>
        <a:effectRef idx="0">
          <a:scrgbClr r="0" g="0" b="0"/>
        </a:effectRef>
        <a:fontRef idx="minor"/>
      </dsp:style>
    </dsp:sp>
    <dsp:sp modelId="{14C1E093-AAA8-4795-A062-D6B26CF55C24}">
      <dsp:nvSpPr>
        <dsp:cNvPr id="0" name=""/>
        <dsp:cNvSpPr/>
      </dsp:nvSpPr>
      <dsp:spPr>
        <a:xfrm>
          <a:off x="4624" y="1849120"/>
          <a:ext cx="1015342" cy="12795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Création de l’association</a:t>
          </a:r>
        </a:p>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1985</a:t>
          </a:r>
        </a:p>
      </dsp:txBody>
      <dsp:txXfrm>
        <a:off x="54189" y="1898685"/>
        <a:ext cx="916212" cy="1180394"/>
      </dsp:txXfrm>
    </dsp:sp>
    <dsp:sp modelId="{F7E3D8DD-16D2-4E75-95D5-232993CCAEDC}">
      <dsp:nvSpPr>
        <dsp:cNvPr id="0" name=""/>
        <dsp:cNvSpPr/>
      </dsp:nvSpPr>
      <dsp:spPr>
        <a:xfrm>
          <a:off x="1186686" y="1859284"/>
          <a:ext cx="1000317" cy="1259195"/>
        </a:xfrm>
        <a:prstGeom prst="roundRect">
          <a:avLst/>
        </a:prstGeom>
        <a:solidFill>
          <a:schemeClr val="accent2">
            <a:hueOff val="-734113"/>
            <a:satOff val="3239"/>
            <a:lumOff val="-54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Atelier d’alphabétisation </a:t>
          </a:r>
        </a:p>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CLAS</a:t>
          </a:r>
        </a:p>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Couture</a:t>
          </a:r>
        </a:p>
        <a:p>
          <a:pPr marL="0" lvl="0" indent="0" algn="ctr" defTabSz="533400">
            <a:lnSpc>
              <a:spcPct val="90000"/>
            </a:lnSpc>
            <a:spcBef>
              <a:spcPct val="0"/>
            </a:spcBef>
            <a:spcAft>
              <a:spcPct val="35000"/>
            </a:spcAft>
            <a:buNone/>
          </a:pPr>
          <a:r>
            <a:rPr lang="fr-FR" sz="1600" kern="1200" dirty="0"/>
            <a:t>1989</a:t>
          </a:r>
        </a:p>
      </dsp:txBody>
      <dsp:txXfrm>
        <a:off x="1235517" y="1908115"/>
        <a:ext cx="902655" cy="1161533"/>
      </dsp:txXfrm>
    </dsp:sp>
    <dsp:sp modelId="{0206AAFB-82C8-491B-80CB-BA7C5C40EEDA}">
      <dsp:nvSpPr>
        <dsp:cNvPr id="0" name=""/>
        <dsp:cNvSpPr/>
      </dsp:nvSpPr>
      <dsp:spPr>
        <a:xfrm>
          <a:off x="2335735" y="1836446"/>
          <a:ext cx="875998" cy="1248323"/>
        </a:xfrm>
        <a:prstGeom prst="roundRect">
          <a:avLst/>
        </a:prstGeom>
        <a:solidFill>
          <a:schemeClr val="accent2">
            <a:hueOff val="-1468225"/>
            <a:satOff val="6479"/>
            <a:lumOff val="-109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Activités culturelles</a:t>
          </a:r>
        </a:p>
        <a:p>
          <a:pPr marL="0" lvl="0" indent="0" algn="ctr" defTabSz="533400">
            <a:lnSpc>
              <a:spcPct val="90000"/>
            </a:lnSpc>
            <a:spcBef>
              <a:spcPct val="0"/>
            </a:spcBef>
            <a:spcAft>
              <a:spcPct val="35000"/>
            </a:spcAft>
            <a:buNone/>
          </a:pPr>
          <a:endParaRPr lang="fr-FR" sz="16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1991</a:t>
          </a:r>
        </a:p>
      </dsp:txBody>
      <dsp:txXfrm>
        <a:off x="2378498" y="1879209"/>
        <a:ext cx="790472" cy="1162797"/>
      </dsp:txXfrm>
    </dsp:sp>
    <dsp:sp modelId="{899E5F40-5A6C-4854-9091-0A1D7369C80F}">
      <dsp:nvSpPr>
        <dsp:cNvPr id="0" name=""/>
        <dsp:cNvSpPr/>
      </dsp:nvSpPr>
      <dsp:spPr>
        <a:xfrm>
          <a:off x="3311725" y="1874158"/>
          <a:ext cx="869836" cy="1229448"/>
        </a:xfrm>
        <a:prstGeom prst="roundRect">
          <a:avLst/>
        </a:prstGeom>
        <a:solidFill>
          <a:schemeClr val="accent2">
            <a:hueOff val="-2202338"/>
            <a:satOff val="9718"/>
            <a:lumOff val="-164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Atelier du tout petit</a:t>
          </a:r>
        </a:p>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1</a:t>
          </a:r>
          <a:r>
            <a:rPr lang="fr-FR" sz="1200" kern="1200" baseline="30000" dirty="0">
              <a:latin typeface="Calibri" panose="020F0502020204030204" pitchFamily="34" charset="0"/>
              <a:cs typeface="Calibri" panose="020F0502020204030204" pitchFamily="34" charset="0"/>
            </a:rPr>
            <a:t>er</a:t>
          </a:r>
          <a:r>
            <a:rPr lang="fr-FR" sz="1200" kern="1200" dirty="0">
              <a:latin typeface="Calibri" panose="020F0502020204030204" pitchFamily="34" charset="0"/>
              <a:cs typeface="Calibri" panose="020F0502020204030204" pitchFamily="34" charset="0"/>
            </a:rPr>
            <a:t> salarié</a:t>
          </a:r>
        </a:p>
        <a:p>
          <a:pPr marL="0" lvl="0" indent="0" algn="ctr" defTabSz="533400">
            <a:lnSpc>
              <a:spcPct val="90000"/>
            </a:lnSpc>
            <a:spcBef>
              <a:spcPct val="0"/>
            </a:spcBef>
            <a:spcAft>
              <a:spcPct val="35000"/>
            </a:spcAft>
            <a:buNone/>
          </a:pPr>
          <a:endParaRPr lang="fr-FR" sz="1200" kern="1200" dirty="0"/>
        </a:p>
        <a:p>
          <a:pPr marL="0" lvl="0" indent="0" algn="ctr" defTabSz="533400">
            <a:lnSpc>
              <a:spcPct val="90000"/>
            </a:lnSpc>
            <a:spcBef>
              <a:spcPct val="0"/>
            </a:spcBef>
            <a:spcAft>
              <a:spcPct val="35000"/>
            </a:spcAft>
            <a:buNone/>
          </a:pPr>
          <a:r>
            <a:rPr lang="fr-FR" sz="1600" kern="1200" dirty="0"/>
            <a:t> 2000</a:t>
          </a:r>
        </a:p>
      </dsp:txBody>
      <dsp:txXfrm>
        <a:off x="3354187" y="1916620"/>
        <a:ext cx="784912" cy="1144524"/>
      </dsp:txXfrm>
    </dsp:sp>
    <dsp:sp modelId="{D99152F7-9A9E-4B01-A1BF-8BF35B326451}">
      <dsp:nvSpPr>
        <dsp:cNvPr id="0" name=""/>
        <dsp:cNvSpPr/>
      </dsp:nvSpPr>
      <dsp:spPr>
        <a:xfrm>
          <a:off x="4342479" y="1850643"/>
          <a:ext cx="1000317" cy="1257682"/>
        </a:xfrm>
        <a:prstGeom prst="roundRect">
          <a:avLst/>
        </a:prstGeom>
        <a:solidFill>
          <a:schemeClr val="accent2">
            <a:hueOff val="-2936450"/>
            <a:satOff val="12957"/>
            <a:lumOff val="-219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Atelier créatif Bourse aux vêtements Sortie</a:t>
          </a:r>
        </a:p>
        <a:p>
          <a:pPr marL="0" lvl="0" indent="0" algn="ctr" defTabSz="533400">
            <a:lnSpc>
              <a:spcPct val="90000"/>
            </a:lnSpc>
            <a:spcBef>
              <a:spcPct val="0"/>
            </a:spcBef>
            <a:spcAft>
              <a:spcPct val="35000"/>
            </a:spcAft>
            <a:buNone/>
          </a:pPr>
          <a:r>
            <a:rPr lang="fr-FR" sz="1400" kern="1200" dirty="0">
              <a:latin typeface="Calibri" panose="020F0502020204030204" pitchFamily="34" charset="0"/>
              <a:cs typeface="Calibri" panose="020F0502020204030204" pitchFamily="34" charset="0"/>
            </a:rPr>
            <a:t> </a:t>
          </a:r>
          <a:r>
            <a:rPr lang="fr-FR" sz="1600" kern="1200" dirty="0">
              <a:latin typeface="Calibri" panose="020F0502020204030204" pitchFamily="34" charset="0"/>
              <a:cs typeface="Calibri" panose="020F0502020204030204" pitchFamily="34" charset="0"/>
            </a:rPr>
            <a:t>2002</a:t>
          </a:r>
        </a:p>
      </dsp:txBody>
      <dsp:txXfrm>
        <a:off x="4391310" y="1899474"/>
        <a:ext cx="902655" cy="1160020"/>
      </dsp:txXfrm>
    </dsp:sp>
    <dsp:sp modelId="{05EE58F1-AE85-43A0-83DA-0CAA9EF14542}">
      <dsp:nvSpPr>
        <dsp:cNvPr id="0" name=""/>
        <dsp:cNvSpPr/>
      </dsp:nvSpPr>
      <dsp:spPr>
        <a:xfrm>
          <a:off x="5515068" y="1850245"/>
          <a:ext cx="942669" cy="1258398"/>
        </a:xfrm>
        <a:prstGeom prst="roundRect">
          <a:avLst/>
        </a:prstGeom>
        <a:solidFill>
          <a:schemeClr val="accent2">
            <a:hueOff val="-3670562"/>
            <a:satOff val="16196"/>
            <a:lumOff val="-274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Périscolaire</a:t>
          </a:r>
          <a:r>
            <a:rPr lang="fr-FR" sz="1400" kern="1200" dirty="0">
              <a:latin typeface="Calibri" panose="020F0502020204030204" pitchFamily="34" charset="0"/>
              <a:cs typeface="Calibri" panose="020F0502020204030204" pitchFamily="34" charset="0"/>
            </a:rPr>
            <a:t> </a:t>
          </a:r>
        </a:p>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2003</a:t>
          </a:r>
        </a:p>
      </dsp:txBody>
      <dsp:txXfrm>
        <a:off x="5561085" y="1896262"/>
        <a:ext cx="850635" cy="1166364"/>
      </dsp:txXfrm>
    </dsp:sp>
    <dsp:sp modelId="{1140197C-75E4-41E3-8BA2-00977946074E}">
      <dsp:nvSpPr>
        <dsp:cNvPr id="0" name=""/>
        <dsp:cNvSpPr/>
      </dsp:nvSpPr>
      <dsp:spPr>
        <a:xfrm>
          <a:off x="6617730" y="1831369"/>
          <a:ext cx="906507" cy="1258398"/>
        </a:xfrm>
        <a:prstGeom prst="roundRect">
          <a:avLst/>
        </a:prstGeom>
        <a:solidFill>
          <a:schemeClr val="accent2">
            <a:hueOff val="-4404675"/>
            <a:satOff val="19436"/>
            <a:lumOff val="-329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kern="1200" dirty="0"/>
        </a:p>
        <a:p>
          <a:pPr marL="0" lvl="0" indent="0" algn="ctr" defTabSz="533400">
            <a:lnSpc>
              <a:spcPct val="90000"/>
            </a:lnSpc>
            <a:spcBef>
              <a:spcPct val="0"/>
            </a:spcBef>
            <a:spcAft>
              <a:spcPct val="35000"/>
            </a:spcAft>
            <a:buNone/>
          </a:pPr>
          <a:r>
            <a:rPr lang="fr-FR" sz="1200" kern="1200" dirty="0"/>
            <a:t>Ecrivain </a:t>
          </a:r>
          <a:r>
            <a:rPr lang="fr-FR" sz="1200" kern="1200" dirty="0">
              <a:latin typeface="Calibri" panose="020F0502020204030204" pitchFamily="34" charset="0"/>
              <a:cs typeface="Calibri" panose="020F0502020204030204" pitchFamily="34" charset="0"/>
            </a:rPr>
            <a:t>public</a:t>
          </a:r>
        </a:p>
        <a:p>
          <a:pPr marL="0" lvl="0" indent="0" algn="ctr" defTabSz="533400">
            <a:lnSpc>
              <a:spcPct val="90000"/>
            </a:lnSpc>
            <a:spcBef>
              <a:spcPct val="0"/>
            </a:spcBef>
            <a:spcAft>
              <a:spcPct val="35000"/>
            </a:spcAft>
            <a:buNone/>
          </a:pPr>
          <a:r>
            <a:rPr lang="fr-FR" sz="1200" kern="1200" dirty="0"/>
            <a:t> </a:t>
          </a:r>
        </a:p>
        <a:p>
          <a:pPr marL="0" lvl="0" indent="0" algn="ctr" defTabSz="533400">
            <a:lnSpc>
              <a:spcPct val="90000"/>
            </a:lnSpc>
            <a:spcBef>
              <a:spcPct val="0"/>
            </a:spcBef>
            <a:spcAft>
              <a:spcPct val="35000"/>
            </a:spcAft>
            <a:buNone/>
          </a:pPr>
          <a:r>
            <a:rPr lang="fr-FR" sz="1600" kern="1200" dirty="0"/>
            <a:t>2004</a:t>
          </a:r>
        </a:p>
      </dsp:txBody>
      <dsp:txXfrm>
        <a:off x="6661982" y="1875621"/>
        <a:ext cx="818003" cy="1169894"/>
      </dsp:txXfrm>
    </dsp:sp>
    <dsp:sp modelId="{684D2548-7F3A-487A-8E8A-4F57BA13B39C}">
      <dsp:nvSpPr>
        <dsp:cNvPr id="0" name=""/>
        <dsp:cNvSpPr/>
      </dsp:nvSpPr>
      <dsp:spPr>
        <a:xfrm>
          <a:off x="7673822" y="1840468"/>
          <a:ext cx="884030" cy="1259115"/>
        </a:xfrm>
        <a:prstGeom prst="roundRect">
          <a:avLst/>
        </a:prstGeom>
        <a:solidFill>
          <a:schemeClr val="accent2">
            <a:hueOff val="-5138787"/>
            <a:satOff val="22675"/>
            <a:lumOff val="-384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Agrément LAEP</a:t>
          </a:r>
        </a:p>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2008</a:t>
          </a:r>
        </a:p>
      </dsp:txBody>
      <dsp:txXfrm>
        <a:off x="7716977" y="1883623"/>
        <a:ext cx="797720" cy="1172805"/>
      </dsp:txXfrm>
    </dsp:sp>
    <dsp:sp modelId="{1C304FAA-A183-4CAB-AB24-6FB33A355484}">
      <dsp:nvSpPr>
        <dsp:cNvPr id="0" name=""/>
        <dsp:cNvSpPr/>
      </dsp:nvSpPr>
      <dsp:spPr>
        <a:xfrm>
          <a:off x="10593495" y="1803673"/>
          <a:ext cx="914180" cy="1182935"/>
        </a:xfrm>
        <a:prstGeom prst="roundRect">
          <a:avLst/>
        </a:prstGeom>
        <a:solidFill>
          <a:schemeClr val="accent2">
            <a:hueOff val="-5872900"/>
            <a:satOff val="25914"/>
            <a:lumOff val="-43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Puces des couturières</a:t>
          </a:r>
        </a:p>
        <a:p>
          <a:pPr marL="0" lvl="0" indent="0" algn="ctr" defTabSz="533400">
            <a:lnSpc>
              <a:spcPct val="90000"/>
            </a:lnSpc>
            <a:spcBef>
              <a:spcPct val="0"/>
            </a:spcBef>
            <a:spcAft>
              <a:spcPct val="35000"/>
            </a:spcAft>
            <a:buNone/>
          </a:pPr>
          <a:endParaRPr lang="fr-FR" sz="16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2018</a:t>
          </a:r>
        </a:p>
      </dsp:txBody>
      <dsp:txXfrm>
        <a:off x="10638122" y="1848300"/>
        <a:ext cx="824926" cy="1093681"/>
      </dsp:txXfrm>
    </dsp:sp>
    <dsp:sp modelId="{5FEF2AAF-C0E9-44C5-84E3-3E4558A5995C}">
      <dsp:nvSpPr>
        <dsp:cNvPr id="0" name=""/>
        <dsp:cNvSpPr/>
      </dsp:nvSpPr>
      <dsp:spPr>
        <a:xfrm>
          <a:off x="8695869" y="1836446"/>
          <a:ext cx="908908" cy="1191736"/>
        </a:xfrm>
        <a:prstGeom prst="roundRect">
          <a:avLst/>
        </a:prstGeom>
        <a:solidFill>
          <a:schemeClr val="accent2">
            <a:hueOff val="-6607012"/>
            <a:satOff val="29154"/>
            <a:lumOff val="-494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Foire aux jouets</a:t>
          </a:r>
        </a:p>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2010</a:t>
          </a:r>
        </a:p>
      </dsp:txBody>
      <dsp:txXfrm>
        <a:off x="8740238" y="1880815"/>
        <a:ext cx="820170" cy="1102998"/>
      </dsp:txXfrm>
    </dsp:sp>
    <dsp:sp modelId="{B5F5CD29-B6B6-4F22-9F79-8A39235C79CE}">
      <dsp:nvSpPr>
        <dsp:cNvPr id="0" name=""/>
        <dsp:cNvSpPr/>
      </dsp:nvSpPr>
      <dsp:spPr>
        <a:xfrm>
          <a:off x="9698152" y="1825007"/>
          <a:ext cx="799634" cy="1168381"/>
        </a:xfrm>
        <a:prstGeom prst="roundRect">
          <a:avLst/>
        </a:prstGeom>
        <a:solidFill>
          <a:schemeClr val="accent2">
            <a:hueOff val="-7341125"/>
            <a:satOff val="32393"/>
            <a:lumOff val="-549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Agrément EVS</a:t>
          </a:r>
        </a:p>
        <a:p>
          <a:pPr marL="0" lvl="0" indent="0" algn="ctr" defTabSz="533400">
            <a:lnSpc>
              <a:spcPct val="90000"/>
            </a:lnSpc>
            <a:spcBef>
              <a:spcPct val="0"/>
            </a:spcBef>
            <a:spcAft>
              <a:spcPct val="35000"/>
            </a:spcAft>
            <a:buNone/>
          </a:pPr>
          <a:endParaRPr lang="fr-FR"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fr-FR" sz="1400" kern="1200" dirty="0">
              <a:latin typeface="Calibri" panose="020F0502020204030204" pitchFamily="34" charset="0"/>
              <a:cs typeface="Calibri" panose="020F0502020204030204" pitchFamily="34" charset="0"/>
            </a:rPr>
            <a:t> </a:t>
          </a:r>
          <a:r>
            <a:rPr lang="fr-FR" sz="1600" kern="1200" dirty="0">
              <a:latin typeface="Calibri" panose="020F0502020204030204" pitchFamily="34" charset="0"/>
              <a:cs typeface="Calibri" panose="020F0502020204030204" pitchFamily="34" charset="0"/>
            </a:rPr>
            <a:t>2012</a:t>
          </a:r>
        </a:p>
      </dsp:txBody>
      <dsp:txXfrm>
        <a:off x="9737187" y="1864042"/>
        <a:ext cx="721564" cy="1090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C7C81-000F-4C1C-BCFD-A7B744E859E8}">
      <dsp:nvSpPr>
        <dsp:cNvPr id="0" name=""/>
        <dsp:cNvSpPr/>
      </dsp:nvSpPr>
      <dsp:spPr>
        <a:xfrm>
          <a:off x="3406282" y="1454744"/>
          <a:ext cx="818967" cy="1628006"/>
        </a:xfrm>
        <a:custGeom>
          <a:avLst/>
          <a:gdLst/>
          <a:ahLst/>
          <a:cxnLst/>
          <a:rect l="0" t="0" r="0" b="0"/>
          <a:pathLst>
            <a:path>
              <a:moveTo>
                <a:pt x="0" y="0"/>
              </a:moveTo>
              <a:lnTo>
                <a:pt x="0" y="1628006"/>
              </a:lnTo>
              <a:lnTo>
                <a:pt x="818967" y="1628006"/>
              </a:lnTo>
            </a:path>
          </a:pathLst>
        </a:custGeom>
        <a:noFill/>
        <a:ln w="15875"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2E752255-DBAF-4A6D-8D95-1455F9052537}">
      <dsp:nvSpPr>
        <dsp:cNvPr id="0" name=""/>
        <dsp:cNvSpPr/>
      </dsp:nvSpPr>
      <dsp:spPr>
        <a:xfrm>
          <a:off x="2632210" y="1454744"/>
          <a:ext cx="774071" cy="1628018"/>
        </a:xfrm>
        <a:custGeom>
          <a:avLst/>
          <a:gdLst/>
          <a:ahLst/>
          <a:cxnLst/>
          <a:rect l="0" t="0" r="0" b="0"/>
          <a:pathLst>
            <a:path>
              <a:moveTo>
                <a:pt x="774071" y="0"/>
              </a:moveTo>
              <a:lnTo>
                <a:pt x="774071" y="1628018"/>
              </a:lnTo>
              <a:lnTo>
                <a:pt x="0" y="1628018"/>
              </a:lnTo>
            </a:path>
          </a:pathLst>
        </a:custGeom>
        <a:noFill/>
        <a:ln w="15875"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3DF8FEA2-F7C8-4835-A46B-3E565B43F9A7}">
      <dsp:nvSpPr>
        <dsp:cNvPr id="0" name=""/>
        <dsp:cNvSpPr/>
      </dsp:nvSpPr>
      <dsp:spPr>
        <a:xfrm>
          <a:off x="3406282" y="1454744"/>
          <a:ext cx="674876" cy="2499179"/>
        </a:xfrm>
        <a:custGeom>
          <a:avLst/>
          <a:gdLst/>
          <a:ahLst/>
          <a:cxnLst/>
          <a:rect l="0" t="0" r="0" b="0"/>
          <a:pathLst>
            <a:path>
              <a:moveTo>
                <a:pt x="0" y="0"/>
              </a:moveTo>
              <a:lnTo>
                <a:pt x="0" y="2499179"/>
              </a:lnTo>
              <a:lnTo>
                <a:pt x="674876" y="249917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E34618-447F-4BA1-82FF-D580486E86B4}">
      <dsp:nvSpPr>
        <dsp:cNvPr id="0" name=""/>
        <dsp:cNvSpPr/>
      </dsp:nvSpPr>
      <dsp:spPr>
        <a:xfrm>
          <a:off x="3406282" y="1454744"/>
          <a:ext cx="2748897" cy="2499179"/>
        </a:xfrm>
        <a:custGeom>
          <a:avLst/>
          <a:gdLst/>
          <a:ahLst/>
          <a:cxnLst/>
          <a:rect l="0" t="0" r="0" b="0"/>
          <a:pathLst>
            <a:path>
              <a:moveTo>
                <a:pt x="0" y="0"/>
              </a:moveTo>
              <a:lnTo>
                <a:pt x="0" y="2499179"/>
              </a:lnTo>
              <a:lnTo>
                <a:pt x="2748897" y="2499179"/>
              </a:lnTo>
            </a:path>
          </a:pathLst>
        </a:custGeom>
        <a:noFill/>
        <a:ln w="15875"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96F4FAAF-7D6C-406D-97C7-ABDDBB19F67F}">
      <dsp:nvSpPr>
        <dsp:cNvPr id="0" name=""/>
        <dsp:cNvSpPr/>
      </dsp:nvSpPr>
      <dsp:spPr>
        <a:xfrm>
          <a:off x="2589026" y="1454744"/>
          <a:ext cx="817255" cy="2505816"/>
        </a:xfrm>
        <a:custGeom>
          <a:avLst/>
          <a:gdLst/>
          <a:ahLst/>
          <a:cxnLst/>
          <a:rect l="0" t="0" r="0" b="0"/>
          <a:pathLst>
            <a:path>
              <a:moveTo>
                <a:pt x="817255" y="0"/>
              </a:moveTo>
              <a:lnTo>
                <a:pt x="817255" y="2505816"/>
              </a:lnTo>
              <a:lnTo>
                <a:pt x="0" y="2505816"/>
              </a:lnTo>
            </a:path>
          </a:pathLst>
        </a:custGeom>
        <a:noFill/>
        <a:ln w="15875"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727B6F3B-D18B-4D5E-ACA8-0EDC313729D7}">
      <dsp:nvSpPr>
        <dsp:cNvPr id="0" name=""/>
        <dsp:cNvSpPr/>
      </dsp:nvSpPr>
      <dsp:spPr>
        <a:xfrm>
          <a:off x="2708342" y="2137803"/>
          <a:ext cx="1543304" cy="51268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accent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baseline="0" dirty="0">
              <a:solidFill>
                <a:srgbClr val="002060"/>
              </a:solidFill>
            </a:rPr>
            <a:t>1 Directrice</a:t>
          </a:r>
        </a:p>
        <a:p>
          <a:pPr marL="0" lvl="0" indent="0" algn="ctr" defTabSz="622300">
            <a:lnSpc>
              <a:spcPct val="90000"/>
            </a:lnSpc>
            <a:spcBef>
              <a:spcPct val="0"/>
            </a:spcBef>
            <a:spcAft>
              <a:spcPct val="35000"/>
            </a:spcAft>
            <a:buNone/>
          </a:pPr>
          <a:r>
            <a:rPr lang="fr-FR" sz="1400" b="1" kern="1200" baseline="0" dirty="0">
              <a:solidFill>
                <a:srgbClr val="002060"/>
              </a:solidFill>
            </a:rPr>
            <a:t>CDI</a:t>
          </a:r>
        </a:p>
      </dsp:txBody>
      <dsp:txXfrm>
        <a:off x="2708342" y="2137803"/>
        <a:ext cx="1543304" cy="512685"/>
      </dsp:txXfrm>
    </dsp:sp>
    <dsp:sp modelId="{140651A9-12AC-4CDA-9F83-64EDFF53F271}">
      <dsp:nvSpPr>
        <dsp:cNvPr id="0" name=""/>
        <dsp:cNvSpPr/>
      </dsp:nvSpPr>
      <dsp:spPr>
        <a:xfrm>
          <a:off x="2030635" y="482669"/>
          <a:ext cx="2751294" cy="972074"/>
        </a:xfrm>
        <a:prstGeom prst="rect">
          <a:avLst/>
        </a:prstGeom>
        <a:gradFill rotWithShape="0">
          <a:gsLst>
            <a:gs pos="0">
              <a:schemeClr val="accent6">
                <a:lumMod val="60000"/>
                <a:lumOff val="40000"/>
                <a:tint val="66000"/>
                <a:satMod val="160000"/>
              </a:schemeClr>
            </a:gs>
            <a:gs pos="66000">
              <a:schemeClr val="accent6">
                <a:lumMod val="60000"/>
                <a:lumOff val="40000"/>
                <a:tint val="44500"/>
                <a:satMod val="160000"/>
              </a:schemeClr>
            </a:gs>
            <a:gs pos="100000">
              <a:schemeClr val="accent6">
                <a:lumMod val="60000"/>
                <a:lumOff val="40000"/>
                <a:tint val="23500"/>
                <a:satMod val="160000"/>
              </a:schemeClr>
            </a:gs>
          </a:gsLst>
          <a:lin ang="5400000" scaled="1"/>
        </a:gradFill>
        <a:ln w="9525" cap="flat" cmpd="sng" algn="ctr">
          <a:solidFill>
            <a:schemeClr val="accent2"/>
          </a:solidFill>
          <a:prstDash val="solid"/>
        </a:ln>
        <a:effectLst>
          <a:outerShdw blurRad="50800" dist="12700" dir="5400000" algn="ctr" rotWithShape="0">
            <a:srgbClr val="000000">
              <a:alpha val="5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baseline="0" dirty="0">
              <a:solidFill>
                <a:srgbClr val="002060"/>
              </a:solidFill>
            </a:rPr>
            <a:t>Conseil d’administration</a:t>
          </a:r>
        </a:p>
      </dsp:txBody>
      <dsp:txXfrm>
        <a:off x="2030635" y="482669"/>
        <a:ext cx="2751294" cy="972074"/>
      </dsp:txXfrm>
    </dsp:sp>
    <dsp:sp modelId="{477F1313-10B8-40E1-8B3C-33071EC7FF01}">
      <dsp:nvSpPr>
        <dsp:cNvPr id="0" name=""/>
        <dsp:cNvSpPr/>
      </dsp:nvSpPr>
      <dsp:spPr>
        <a:xfrm>
          <a:off x="991833" y="3682717"/>
          <a:ext cx="1597193" cy="55568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1 référente périscolaire – couture</a:t>
          </a:r>
        </a:p>
        <a:p>
          <a:pPr marL="0" lvl="0" indent="0" algn="ctr" defTabSz="444500">
            <a:lnSpc>
              <a:spcPct val="90000"/>
            </a:lnSpc>
            <a:spcBef>
              <a:spcPct val="0"/>
            </a:spcBef>
            <a:spcAft>
              <a:spcPct val="35000"/>
            </a:spcAft>
            <a:buNone/>
          </a:pPr>
          <a:r>
            <a:rPr lang="fr-FR" sz="1000" b="1" kern="1200" dirty="0">
              <a:solidFill>
                <a:srgbClr val="002060"/>
              </a:solidFill>
            </a:rPr>
            <a:t>CDI</a:t>
          </a:r>
        </a:p>
      </dsp:txBody>
      <dsp:txXfrm>
        <a:off x="991833" y="3682717"/>
        <a:ext cx="1597193" cy="555686"/>
      </dsp:txXfrm>
    </dsp:sp>
    <dsp:sp modelId="{7E02AE63-C2EF-480A-83AA-B00BFF44C2AE}">
      <dsp:nvSpPr>
        <dsp:cNvPr id="0" name=""/>
        <dsp:cNvSpPr/>
      </dsp:nvSpPr>
      <dsp:spPr>
        <a:xfrm>
          <a:off x="6155180" y="3658877"/>
          <a:ext cx="1617439" cy="590094"/>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2 référentes périscolaire</a:t>
          </a:r>
        </a:p>
        <a:p>
          <a:pPr marL="0" lvl="0" indent="0" algn="ctr" defTabSz="444500">
            <a:lnSpc>
              <a:spcPct val="90000"/>
            </a:lnSpc>
            <a:spcBef>
              <a:spcPct val="0"/>
            </a:spcBef>
            <a:spcAft>
              <a:spcPct val="35000"/>
            </a:spcAft>
            <a:buNone/>
          </a:pPr>
          <a:r>
            <a:rPr lang="fr-FR" sz="1000" b="1" kern="1200" dirty="0">
              <a:solidFill>
                <a:srgbClr val="002060"/>
              </a:solidFill>
            </a:rPr>
            <a:t>Permanence administrative CDII</a:t>
          </a:r>
        </a:p>
      </dsp:txBody>
      <dsp:txXfrm>
        <a:off x="6155180" y="3658877"/>
        <a:ext cx="1617439" cy="590094"/>
      </dsp:txXfrm>
    </dsp:sp>
    <dsp:sp modelId="{E4DFF9AB-041C-4F0A-8263-490D26CB9EC1}">
      <dsp:nvSpPr>
        <dsp:cNvPr id="0" name=""/>
        <dsp:cNvSpPr/>
      </dsp:nvSpPr>
      <dsp:spPr>
        <a:xfrm>
          <a:off x="4081159" y="3649085"/>
          <a:ext cx="1615749" cy="609678"/>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1 référente Famille</a:t>
          </a:r>
        </a:p>
        <a:p>
          <a:pPr marL="0" lvl="0" indent="0" algn="ctr" defTabSz="444500">
            <a:lnSpc>
              <a:spcPct val="90000"/>
            </a:lnSpc>
            <a:spcBef>
              <a:spcPct val="0"/>
            </a:spcBef>
            <a:spcAft>
              <a:spcPct val="35000"/>
            </a:spcAft>
            <a:buNone/>
          </a:pPr>
          <a:r>
            <a:rPr lang="fr-FR" sz="1000" b="1" kern="1200" dirty="0">
              <a:solidFill>
                <a:srgbClr val="002060"/>
              </a:solidFill>
            </a:rPr>
            <a:t>CDII</a:t>
          </a:r>
        </a:p>
      </dsp:txBody>
      <dsp:txXfrm>
        <a:off x="4081159" y="3649085"/>
        <a:ext cx="1615749" cy="609678"/>
      </dsp:txXfrm>
    </dsp:sp>
    <dsp:sp modelId="{E6C59362-E8FE-4896-9E76-68B0B04F1780}">
      <dsp:nvSpPr>
        <dsp:cNvPr id="0" name=""/>
        <dsp:cNvSpPr/>
      </dsp:nvSpPr>
      <dsp:spPr>
        <a:xfrm>
          <a:off x="927034" y="2789330"/>
          <a:ext cx="1705176" cy="586864"/>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1 secrétaire-comptable</a:t>
          </a:r>
        </a:p>
        <a:p>
          <a:pPr marL="0" lvl="0" indent="0" algn="ctr" defTabSz="444500">
            <a:lnSpc>
              <a:spcPct val="90000"/>
            </a:lnSpc>
            <a:spcBef>
              <a:spcPct val="0"/>
            </a:spcBef>
            <a:spcAft>
              <a:spcPct val="35000"/>
            </a:spcAft>
            <a:buNone/>
          </a:pPr>
          <a:r>
            <a:rPr lang="fr-FR" sz="1000" b="1" kern="1200" dirty="0">
              <a:solidFill>
                <a:srgbClr val="002060"/>
              </a:solidFill>
            </a:rPr>
            <a:t>CDI</a:t>
          </a:r>
        </a:p>
      </dsp:txBody>
      <dsp:txXfrm>
        <a:off x="927034" y="2789330"/>
        <a:ext cx="1705176" cy="586864"/>
      </dsp:txXfrm>
    </dsp:sp>
    <dsp:sp modelId="{A9CD5843-B36F-482C-89B2-37688EB0CAFC}">
      <dsp:nvSpPr>
        <dsp:cNvPr id="0" name=""/>
        <dsp:cNvSpPr/>
      </dsp:nvSpPr>
      <dsp:spPr>
        <a:xfrm>
          <a:off x="4225250" y="2813923"/>
          <a:ext cx="1700292" cy="53765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1 directrice adjointe périscolaire et référente périscolaire</a:t>
          </a:r>
        </a:p>
        <a:p>
          <a:pPr marL="0" lvl="0" indent="0" algn="ctr" defTabSz="444500">
            <a:lnSpc>
              <a:spcPct val="90000"/>
            </a:lnSpc>
            <a:spcBef>
              <a:spcPct val="0"/>
            </a:spcBef>
            <a:spcAft>
              <a:spcPct val="35000"/>
            </a:spcAft>
            <a:buNone/>
          </a:pPr>
          <a:r>
            <a:rPr lang="fr-FR" sz="1000" b="1" kern="1200" dirty="0">
              <a:solidFill>
                <a:srgbClr val="002060"/>
              </a:solidFill>
            </a:rPr>
            <a:t>CDI</a:t>
          </a:r>
        </a:p>
      </dsp:txBody>
      <dsp:txXfrm>
        <a:off x="4225250" y="2813923"/>
        <a:ext cx="1700292" cy="537655"/>
      </dsp:txXfrm>
    </dsp:sp>
    <dsp:sp modelId="{302F1C74-18BD-4D48-9521-24D6CC62F05E}">
      <dsp:nvSpPr>
        <dsp:cNvPr id="0" name=""/>
        <dsp:cNvSpPr/>
      </dsp:nvSpPr>
      <dsp:spPr>
        <a:xfrm>
          <a:off x="2583195" y="1160056"/>
          <a:ext cx="1646175" cy="699264"/>
        </a:xfrm>
        <a:prstGeom prst="rect">
          <a:avLst/>
        </a:prstGeom>
        <a:gradFill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baseline="0" dirty="0">
              <a:solidFill>
                <a:srgbClr val="002060"/>
              </a:solidFill>
            </a:rPr>
            <a:t>Bureau</a:t>
          </a:r>
        </a:p>
      </dsp:txBody>
      <dsp:txXfrm>
        <a:off x="2583195" y="1160056"/>
        <a:ext cx="1646175" cy="699264"/>
      </dsp:txXfrm>
    </dsp:sp>
    <dsp:sp modelId="{EFBD4CEC-B597-4765-91AD-D1D674F11009}">
      <dsp:nvSpPr>
        <dsp:cNvPr id="0" name=""/>
        <dsp:cNvSpPr/>
      </dsp:nvSpPr>
      <dsp:spPr>
        <a:xfrm>
          <a:off x="2574453" y="4656595"/>
          <a:ext cx="1663658" cy="496981"/>
        </a:xfrm>
        <a:prstGeom prst="rect">
          <a:avLst/>
        </a:prstGeom>
        <a:solidFill>
          <a:schemeClr val="accent6">
            <a:lumMod val="20000"/>
            <a:lumOff val="80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a:solidFill>
                <a:srgbClr val="002060"/>
              </a:solidFill>
            </a:rPr>
            <a:t>7 animateurs : 6 CDD et 1 CDII</a:t>
          </a:r>
          <a:endParaRPr lang="fr-FR" sz="1000" b="1" kern="1200" dirty="0">
            <a:solidFill>
              <a:srgbClr val="002060"/>
            </a:solidFill>
          </a:endParaRPr>
        </a:p>
      </dsp:txBody>
      <dsp:txXfrm>
        <a:off x="2574453" y="4656595"/>
        <a:ext cx="1663658" cy="4969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499" y="4758889"/>
            <a:ext cx="5507990" cy="4508421"/>
          </a:xfrm>
          <a:prstGeom prst="rect">
            <a:avLst/>
          </a:prstGeom>
          <a:noFill/>
          <a:ln>
            <a:noFill/>
          </a:ln>
        </p:spPr>
        <p:txBody>
          <a:bodyPr spcFirstLastPara="1" wrap="square" lIns="96572" tIns="96572" rIns="96572" bIns="9657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89" name="Google Shape;89;p1: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184" name="Google Shape;184;p11: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192" name="Google Shape;192;p13: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555884275_1_255: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555884275_1_255: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230" name="Google Shape;230;p14: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239" name="Google Shape;239;p15: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250" name="Google Shape;250;p16: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97" name="Google Shape;97;p2: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109" name="Google Shape;109;p4: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120" name="Google Shape;120;p5: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127" name="Google Shape;127;p6: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132" name="Google Shape;132;p7: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153" name="Google Shape;153;p8: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160" name="Google Shape;160;p9: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8499" y="4758889"/>
            <a:ext cx="5507990" cy="4508421"/>
          </a:xfrm>
          <a:prstGeom prst="rect">
            <a:avLst/>
          </a:prstGeom>
        </p:spPr>
        <p:txBody>
          <a:bodyPr spcFirstLastPara="1" wrap="square" lIns="96572" tIns="96572" rIns="96572" bIns="96572" anchor="t" anchorCtr="0">
            <a:noAutofit/>
          </a:bodyPr>
          <a:lstStyle/>
          <a:p>
            <a:pPr marL="0" indent="0">
              <a:buNone/>
            </a:pPr>
            <a:endParaRPr/>
          </a:p>
        </p:txBody>
      </p:sp>
      <p:sp>
        <p:nvSpPr>
          <p:cNvPr id="165" name="Google Shape;165;p10:notes"/>
          <p:cNvSpPr>
            <a:spLocks noGrp="1" noRot="1" noChangeAspect="1"/>
          </p:cNvSpPr>
          <p:nvPr>
            <p:ph type="sldImg" idx="2"/>
          </p:nvPr>
        </p:nvSpPr>
        <p:spPr>
          <a:xfrm>
            <a:off x="103188" y="750888"/>
            <a:ext cx="6678612"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61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9862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30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7640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26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4243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381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9292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462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76842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228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948">
              <a:srgbClr val="F2F7F7"/>
            </a:gs>
            <a:gs pos="0">
              <a:schemeClr val="accent2">
                <a:lumMod val="5000"/>
                <a:lumOff val="95000"/>
              </a:schemeClr>
            </a:gs>
            <a:gs pos="100000">
              <a:schemeClr val="accent2">
                <a:lumMod val="45000"/>
                <a:lumOff val="55000"/>
              </a:schemeClr>
            </a:gs>
            <a:gs pos="55000">
              <a:schemeClr val="accent2">
                <a:alpha val="96000"/>
                <a:lumMod val="46000"/>
                <a:lumOff val="54000"/>
              </a:schemeClr>
            </a:gs>
            <a:gs pos="10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57F1E4F-1CFF-5643-939E-217C01CDF565}"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054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vivonsensemble.foyerrural@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ctrTitle"/>
          </p:nvPr>
        </p:nvSpPr>
        <p:spPr>
          <a:xfrm>
            <a:off x="2570921" y="3074502"/>
            <a:ext cx="6228522" cy="1554647"/>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464132"/>
              </a:buClr>
              <a:buSzPts val="5000"/>
              <a:buFont typeface="Twentieth Century"/>
              <a:buNone/>
            </a:pPr>
            <a:r>
              <a:rPr lang="fr-FR"/>
              <a:t>PROJET ASSOCIATIF</a:t>
            </a:r>
            <a:endParaRPr/>
          </a:p>
        </p:txBody>
      </p:sp>
      <p:sp>
        <p:nvSpPr>
          <p:cNvPr id="94" name="Google Shape;94;p13"/>
          <p:cNvSpPr txBox="1">
            <a:spLocks noGrp="1"/>
          </p:cNvSpPr>
          <p:nvPr>
            <p:ph type="subTitle" idx="1"/>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3600"/>
              <a:buNone/>
            </a:pPr>
            <a:r>
              <a:rPr lang="fr-FR" sz="3600" dirty="0"/>
              <a:t>2022-2025</a:t>
            </a:r>
            <a:endParaRPr dirty="0"/>
          </a:p>
        </p:txBody>
      </p:sp>
      <p:sp>
        <p:nvSpPr>
          <p:cNvPr id="2" name="Espace réservé du numéro de diapositive 1">
            <a:extLst>
              <a:ext uri="{FF2B5EF4-FFF2-40B4-BE49-F238E27FC236}">
                <a16:creationId xmlns:a16="http://schemas.microsoft.com/office/drawing/2014/main" id="{F622F0B4-E9A5-4566-80E0-71842CC24722}"/>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1</a:t>
            </a:fld>
            <a:endParaRPr lang="fr-FR"/>
          </a:p>
        </p:txBody>
      </p:sp>
      <p:pic>
        <p:nvPicPr>
          <p:cNvPr id="92" name="Google Shape;92;p13"/>
          <p:cNvPicPr preferRelativeResize="0"/>
          <p:nvPr/>
        </p:nvPicPr>
        <p:blipFill rotWithShape="1">
          <a:blip r:embed="rId3">
            <a:alphaModFix/>
          </a:blip>
          <a:srcRect/>
          <a:stretch/>
        </p:blipFill>
        <p:spPr>
          <a:xfrm>
            <a:off x="1184103" y="1130300"/>
            <a:ext cx="8089900" cy="2298700"/>
          </a:xfrm>
          <a:prstGeom prst="rect">
            <a:avLst/>
          </a:prstGeom>
          <a:noFill/>
          <a:ln>
            <a:noFill/>
          </a:ln>
        </p:spPr>
      </p:pic>
      <p:sp>
        <p:nvSpPr>
          <p:cNvPr id="93" name="Google Shape;93;p13"/>
          <p:cNvSpPr txBox="1"/>
          <p:nvPr/>
        </p:nvSpPr>
        <p:spPr>
          <a:xfrm>
            <a:off x="856635" y="5595189"/>
            <a:ext cx="4533900"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b="0" i="0" u="none" strike="noStrike" cap="none">
                <a:solidFill>
                  <a:srgbClr val="002060"/>
                </a:solidFill>
                <a:latin typeface="Twentieth Century"/>
                <a:ea typeface="Twentieth Century"/>
                <a:cs typeface="Twentieth Century"/>
                <a:sym typeface="Twentieth Century"/>
              </a:rPr>
              <a:t>20 avenue de la Fontaine </a:t>
            </a:r>
            <a:endParaRPr/>
          </a:p>
          <a:p>
            <a:pPr marL="0" marR="0" lvl="0" indent="0" algn="l" rtl="0">
              <a:spcBef>
                <a:spcPts val="0"/>
              </a:spcBef>
              <a:spcAft>
                <a:spcPts val="0"/>
              </a:spcAft>
              <a:buNone/>
            </a:pPr>
            <a:r>
              <a:rPr lang="fr-FR" sz="1000">
                <a:solidFill>
                  <a:srgbClr val="002060"/>
                </a:solidFill>
                <a:latin typeface="Twentieth Century"/>
                <a:ea typeface="Twentieth Century"/>
                <a:cs typeface="Twentieth Century"/>
                <a:sym typeface="Twentieth Century"/>
              </a:rPr>
              <a:t>13370 MALLEMORT</a:t>
            </a:r>
            <a:endParaRPr/>
          </a:p>
          <a:p>
            <a:pPr marL="0" marR="0" lvl="0" indent="0" algn="l" rtl="0">
              <a:spcBef>
                <a:spcPts val="0"/>
              </a:spcBef>
              <a:spcAft>
                <a:spcPts val="0"/>
              </a:spcAft>
              <a:buNone/>
            </a:pPr>
            <a:r>
              <a:rPr lang="fr-FR" sz="1000">
                <a:solidFill>
                  <a:srgbClr val="002060"/>
                </a:solidFill>
                <a:latin typeface="Twentieth Century"/>
                <a:ea typeface="Twentieth Century"/>
                <a:cs typeface="Twentieth Century"/>
                <a:sym typeface="Twentieth Century"/>
              </a:rPr>
              <a:t>04 90 59 73 76</a:t>
            </a:r>
            <a:endParaRPr/>
          </a:p>
          <a:p>
            <a:pPr marL="0" marR="0" lvl="0" indent="0" algn="l" rtl="0">
              <a:spcBef>
                <a:spcPts val="0"/>
              </a:spcBef>
              <a:spcAft>
                <a:spcPts val="0"/>
              </a:spcAft>
              <a:buNone/>
            </a:pPr>
            <a:r>
              <a:rPr lang="fr-FR" sz="1000" u="sng">
                <a:solidFill>
                  <a:schemeClr val="hlink"/>
                </a:solidFill>
                <a:latin typeface="Twentieth Century"/>
                <a:ea typeface="Twentieth Century"/>
                <a:cs typeface="Twentieth Century"/>
                <a:sym typeface="Twentieth Century"/>
                <a:hlinkClick r:id="rId4"/>
              </a:rPr>
              <a:t>vivonsensemble.foyerrural@gmail.com</a:t>
            </a:r>
            <a:endParaRPr sz="1000">
              <a:solidFill>
                <a:srgbClr val="002060"/>
              </a:solidFill>
              <a:latin typeface="Twentieth Century"/>
              <a:ea typeface="Twentieth Century"/>
              <a:cs typeface="Twentieth Century"/>
              <a:sym typeface="Twentieth Century"/>
            </a:endParaRPr>
          </a:p>
          <a:p>
            <a:pPr marL="0" marR="0" lvl="0" indent="0" algn="l" rtl="0">
              <a:spcBef>
                <a:spcPts val="0"/>
              </a:spcBef>
              <a:spcAft>
                <a:spcPts val="0"/>
              </a:spcAft>
              <a:buNone/>
            </a:pPr>
            <a:r>
              <a:rPr lang="fr-FR" sz="1000">
                <a:solidFill>
                  <a:srgbClr val="002060"/>
                </a:solidFill>
                <a:latin typeface="Twentieth Century"/>
                <a:ea typeface="Twentieth Century"/>
                <a:cs typeface="Twentieth Century"/>
                <a:sym typeface="Twentieth Century"/>
              </a:rPr>
              <a:t>vivonsensemble.foyersruraux.org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idx="1"/>
          </p:nvPr>
        </p:nvSpPr>
        <p:spPr>
          <a:xfrm>
            <a:off x="893825" y="747550"/>
            <a:ext cx="10530900" cy="5767500"/>
          </a:xfrm>
          <a:prstGeom prst="rect">
            <a:avLst/>
          </a:prstGeom>
          <a:noFill/>
          <a:ln>
            <a:noFill/>
          </a:ln>
        </p:spPr>
        <p:txBody>
          <a:bodyPr spcFirstLastPara="1" wrap="square" lIns="45700" tIns="45700" rIns="45700" bIns="45700" anchor="t" anchorCtr="0">
            <a:normAutofit/>
          </a:bodyPr>
          <a:lstStyle/>
          <a:p>
            <a:pPr marL="0" lvl="0" indent="0" algn="just" rtl="0">
              <a:lnSpc>
                <a:spcPct val="70000"/>
              </a:lnSpc>
              <a:spcBef>
                <a:spcPts val="1400"/>
              </a:spcBef>
              <a:spcAft>
                <a:spcPts val="0"/>
              </a:spcAft>
              <a:buClr>
                <a:srgbClr val="000000"/>
              </a:buClr>
              <a:buSzPts val="715"/>
              <a:buFont typeface="Arial"/>
              <a:buNone/>
            </a:pPr>
            <a:r>
              <a:rPr lang="fr-FR" sz="1600" b="1" dirty="0">
                <a:solidFill>
                  <a:srgbClr val="002060"/>
                </a:solidFill>
                <a:latin typeface="Calibri"/>
                <a:ea typeface="Calibri"/>
                <a:cs typeface="Calibri"/>
                <a:sym typeface="Calibri"/>
              </a:rPr>
              <a:t>Participer à la réduction de la fracture numérique </a:t>
            </a:r>
            <a:r>
              <a:rPr lang="fr-FR" sz="1600" dirty="0"/>
              <a:t>: </a:t>
            </a:r>
            <a:r>
              <a:rPr lang="fr-FR" sz="1600" dirty="0">
                <a:latin typeface="Calibri"/>
                <a:ea typeface="Calibri"/>
                <a:cs typeface="Calibri"/>
                <a:sym typeface="Calibri"/>
              </a:rPr>
              <a:t>atelier d'initiation ou de perfectionnement pour tous les public</a:t>
            </a:r>
            <a:r>
              <a:rPr lang="fr-FR" sz="1600" dirty="0"/>
              <a:t>s</a:t>
            </a:r>
            <a:endParaRPr sz="1600" b="1" dirty="0">
              <a:solidFill>
                <a:srgbClr val="002060"/>
              </a:solidFill>
              <a:latin typeface="Calibri"/>
              <a:ea typeface="Calibri"/>
              <a:cs typeface="Calibri"/>
              <a:sym typeface="Calibri"/>
            </a:endParaRPr>
          </a:p>
          <a:p>
            <a:pPr marL="0" lvl="0" indent="0" algn="l" rtl="0">
              <a:lnSpc>
                <a:spcPct val="70000"/>
              </a:lnSpc>
              <a:spcBef>
                <a:spcPts val="0"/>
              </a:spcBef>
              <a:spcAft>
                <a:spcPts val="0"/>
              </a:spcAft>
              <a:buSzPts val="618"/>
              <a:buNone/>
            </a:pPr>
            <a:endParaRPr sz="1600" b="1" dirty="0">
              <a:solidFill>
                <a:srgbClr val="002060"/>
              </a:solidFill>
              <a:latin typeface="Calibri"/>
              <a:ea typeface="Calibri"/>
              <a:cs typeface="Calibri"/>
              <a:sym typeface="Calibri"/>
            </a:endParaRPr>
          </a:p>
          <a:p>
            <a:pPr marL="0" lvl="0" indent="0" algn="l" rtl="0">
              <a:lnSpc>
                <a:spcPct val="70000"/>
              </a:lnSpc>
              <a:spcBef>
                <a:spcPts val="0"/>
              </a:spcBef>
              <a:spcAft>
                <a:spcPts val="0"/>
              </a:spcAft>
              <a:buSzPts val="618"/>
              <a:buNone/>
            </a:pPr>
            <a:endParaRPr sz="1100" b="1" dirty="0">
              <a:solidFill>
                <a:srgbClr val="002060"/>
              </a:solidFill>
              <a:latin typeface="Calibri"/>
              <a:ea typeface="Calibri"/>
              <a:cs typeface="Calibri"/>
              <a:sym typeface="Calibri"/>
            </a:endParaRPr>
          </a:p>
          <a:p>
            <a:pPr marL="0" lvl="0" indent="0" algn="l" rtl="0">
              <a:lnSpc>
                <a:spcPct val="70000"/>
              </a:lnSpc>
              <a:spcBef>
                <a:spcPts val="0"/>
              </a:spcBef>
              <a:spcAft>
                <a:spcPts val="0"/>
              </a:spcAft>
              <a:buSzPts val="618"/>
              <a:buNone/>
            </a:pPr>
            <a:endParaRPr sz="1600" b="1" dirty="0">
              <a:solidFill>
                <a:srgbClr val="002060"/>
              </a:solidFill>
              <a:latin typeface="Calibri"/>
              <a:ea typeface="Calibri"/>
              <a:cs typeface="Calibri"/>
              <a:sym typeface="Calibri"/>
            </a:endParaRPr>
          </a:p>
          <a:p>
            <a:pPr marL="0" lvl="0" indent="0" algn="l" rtl="0">
              <a:lnSpc>
                <a:spcPct val="70000"/>
              </a:lnSpc>
              <a:spcBef>
                <a:spcPts val="0"/>
              </a:spcBef>
              <a:spcAft>
                <a:spcPts val="0"/>
              </a:spcAft>
              <a:buSzPts val="618"/>
              <a:buNone/>
            </a:pPr>
            <a:r>
              <a:rPr lang="fr-FR" sz="1600" b="1" dirty="0">
                <a:solidFill>
                  <a:srgbClr val="002060"/>
                </a:solidFill>
                <a:latin typeface="Calibri"/>
                <a:ea typeface="Calibri"/>
                <a:cs typeface="Calibri"/>
                <a:sym typeface="Calibri"/>
              </a:rPr>
              <a:t>Impulser et soutenir une démarche participative des usagers et des habitants :</a:t>
            </a:r>
            <a:endParaRPr sz="1600" dirty="0"/>
          </a:p>
          <a:p>
            <a:pPr marL="0" lvl="0" indent="0" algn="l" rtl="0">
              <a:lnSpc>
                <a:spcPct val="70000"/>
              </a:lnSpc>
              <a:spcBef>
                <a:spcPts val="1400"/>
              </a:spcBef>
              <a:spcAft>
                <a:spcPts val="0"/>
              </a:spcAft>
              <a:buSzPts val="715"/>
              <a:buNone/>
            </a:pPr>
            <a:endParaRPr sz="1100" b="1" dirty="0">
              <a:solidFill>
                <a:schemeClr val="accent1"/>
              </a:solidFill>
              <a:latin typeface="Calibri"/>
              <a:ea typeface="Calibri"/>
              <a:cs typeface="Calibri"/>
              <a:sym typeface="Calibri"/>
            </a:endParaRPr>
          </a:p>
          <a:p>
            <a:pPr marL="91440" lvl="0" indent="-101600" algn="l" rtl="0">
              <a:lnSpc>
                <a:spcPct val="70000"/>
              </a:lnSpc>
              <a:spcBef>
                <a:spcPts val="1400"/>
              </a:spcBef>
              <a:spcAft>
                <a:spcPts val="0"/>
              </a:spcAft>
              <a:buSzPts val="1600"/>
              <a:buChar char=" "/>
            </a:pPr>
            <a:r>
              <a:rPr lang="fr-FR" sz="1600" dirty="0">
                <a:latin typeface="Calibri"/>
                <a:ea typeface="Calibri"/>
                <a:cs typeface="Calibri"/>
                <a:sym typeface="Calibri"/>
              </a:rPr>
              <a:t>Création et animation par les adhérents participants aux ateliers</a:t>
            </a:r>
            <a:endParaRPr sz="1600" dirty="0"/>
          </a:p>
          <a:p>
            <a:pPr marL="91440" lvl="0" indent="-101600" algn="l" rtl="0">
              <a:lnSpc>
                <a:spcPct val="70000"/>
              </a:lnSpc>
              <a:spcBef>
                <a:spcPts val="1400"/>
              </a:spcBef>
              <a:spcAft>
                <a:spcPts val="0"/>
              </a:spcAft>
              <a:buSzPts val="1600"/>
              <a:buChar char=" "/>
            </a:pPr>
            <a:r>
              <a:rPr lang="fr-FR" sz="1600" dirty="0">
                <a:latin typeface="Calibri"/>
                <a:ea typeface="Calibri"/>
                <a:cs typeface="Calibri"/>
                <a:sym typeface="Calibri"/>
              </a:rPr>
              <a:t>Création et animation des ateliers en réponse à la demande des usagers</a:t>
            </a:r>
            <a:endParaRPr sz="1600" dirty="0"/>
          </a:p>
          <a:p>
            <a:pPr marL="91440" lvl="0" indent="-101600" algn="l" rtl="0">
              <a:lnSpc>
                <a:spcPct val="70000"/>
              </a:lnSpc>
              <a:spcBef>
                <a:spcPts val="1400"/>
              </a:spcBef>
              <a:spcAft>
                <a:spcPts val="0"/>
              </a:spcAft>
              <a:buSzPts val="1600"/>
              <a:buChar char=" "/>
            </a:pPr>
            <a:r>
              <a:rPr lang="fr-FR" sz="1600" dirty="0">
                <a:latin typeface="Calibri"/>
                <a:ea typeface="Calibri"/>
                <a:cs typeface="Calibri"/>
                <a:sym typeface="Calibri"/>
              </a:rPr>
              <a:t>Participation à la vie de l’association lors des assemblées générales</a:t>
            </a:r>
            <a:endParaRPr sz="1600" dirty="0"/>
          </a:p>
          <a:p>
            <a:pPr marL="91440" lvl="0" indent="-101600" algn="l" rtl="0">
              <a:lnSpc>
                <a:spcPct val="70000"/>
              </a:lnSpc>
              <a:spcBef>
                <a:spcPts val="1400"/>
              </a:spcBef>
              <a:spcAft>
                <a:spcPts val="0"/>
              </a:spcAft>
              <a:buSzPts val="1600"/>
              <a:buChar char=" "/>
            </a:pPr>
            <a:r>
              <a:rPr lang="fr-FR" sz="1600" dirty="0">
                <a:latin typeface="Calibri"/>
                <a:ea typeface="Calibri"/>
                <a:cs typeface="Calibri"/>
                <a:sym typeface="Calibri"/>
              </a:rPr>
              <a:t>Construction des projets avec les enfants, les familles</a:t>
            </a:r>
            <a:endParaRPr sz="1600" dirty="0"/>
          </a:p>
          <a:p>
            <a:pPr marL="91440" lvl="0" indent="-69850" algn="l" rtl="0">
              <a:lnSpc>
                <a:spcPct val="70000"/>
              </a:lnSpc>
              <a:spcBef>
                <a:spcPts val="1400"/>
              </a:spcBef>
              <a:spcAft>
                <a:spcPts val="0"/>
              </a:spcAft>
              <a:buSzPts val="1100"/>
              <a:buChar char=" "/>
            </a:pPr>
            <a:endParaRPr sz="1100" dirty="0"/>
          </a:p>
          <a:p>
            <a:pPr marL="0" lvl="0" indent="0" algn="l" rtl="0">
              <a:lnSpc>
                <a:spcPct val="70000"/>
              </a:lnSpc>
              <a:spcBef>
                <a:spcPts val="1400"/>
              </a:spcBef>
              <a:spcAft>
                <a:spcPts val="0"/>
              </a:spcAft>
              <a:buSzPts val="618"/>
              <a:buNone/>
            </a:pPr>
            <a:r>
              <a:rPr lang="fr-FR" sz="1600" b="1" dirty="0">
                <a:solidFill>
                  <a:srgbClr val="002060"/>
                </a:solidFill>
                <a:latin typeface="Calibri"/>
                <a:ea typeface="Calibri"/>
                <a:cs typeface="Calibri"/>
                <a:sym typeface="Calibri"/>
              </a:rPr>
              <a:t>Renforcer les liens parents/enfants en  travaillant sur la parentalité </a:t>
            </a:r>
            <a:endParaRPr sz="1600" dirty="0"/>
          </a:p>
          <a:p>
            <a:pPr marL="0" lvl="0" indent="0" algn="l" rtl="0">
              <a:lnSpc>
                <a:spcPct val="70000"/>
              </a:lnSpc>
              <a:spcBef>
                <a:spcPts val="1400"/>
              </a:spcBef>
              <a:spcAft>
                <a:spcPts val="0"/>
              </a:spcAft>
              <a:buSzPts val="715"/>
              <a:buNone/>
            </a:pPr>
            <a:endParaRPr sz="1100" b="1" dirty="0">
              <a:solidFill>
                <a:schemeClr val="accent1"/>
              </a:solidFill>
              <a:latin typeface="Calibri"/>
              <a:ea typeface="Calibri"/>
              <a:cs typeface="Calibri"/>
              <a:sym typeface="Calibri"/>
            </a:endParaRPr>
          </a:p>
          <a:p>
            <a:pPr marL="0" lvl="0" indent="0" algn="l" rtl="0">
              <a:lnSpc>
                <a:spcPct val="70000"/>
              </a:lnSpc>
              <a:spcBef>
                <a:spcPts val="1400"/>
              </a:spcBef>
              <a:spcAft>
                <a:spcPts val="0"/>
              </a:spcAft>
              <a:buSzPts val="618"/>
              <a:buNone/>
            </a:pPr>
            <a:r>
              <a:rPr lang="fr-FR" sz="1600" b="1" dirty="0">
                <a:solidFill>
                  <a:srgbClr val="002060"/>
                </a:solidFill>
                <a:latin typeface="Calibri"/>
                <a:ea typeface="Calibri"/>
                <a:cs typeface="Calibri"/>
                <a:sym typeface="Calibri"/>
              </a:rPr>
              <a:t>Renforcer le partenariat associatif et institutionnel</a:t>
            </a:r>
            <a:endParaRPr sz="1600" dirty="0"/>
          </a:p>
          <a:p>
            <a:pPr marL="0" lvl="0" indent="0" algn="l" rtl="0">
              <a:lnSpc>
                <a:spcPct val="70000"/>
              </a:lnSpc>
              <a:spcBef>
                <a:spcPts val="1400"/>
              </a:spcBef>
              <a:spcAft>
                <a:spcPts val="0"/>
              </a:spcAft>
              <a:buSzPts val="715"/>
              <a:buNone/>
            </a:pPr>
            <a:endParaRPr sz="1100" b="1" dirty="0">
              <a:solidFill>
                <a:schemeClr val="accent1"/>
              </a:solidFill>
              <a:latin typeface="Calibri"/>
              <a:ea typeface="Calibri"/>
              <a:cs typeface="Calibri"/>
              <a:sym typeface="Calibri"/>
            </a:endParaRPr>
          </a:p>
          <a:p>
            <a:pPr marL="0" lvl="0" indent="0" algn="l" rtl="0">
              <a:lnSpc>
                <a:spcPct val="70000"/>
              </a:lnSpc>
              <a:spcBef>
                <a:spcPts val="1400"/>
              </a:spcBef>
              <a:spcAft>
                <a:spcPts val="0"/>
              </a:spcAft>
              <a:buSzPts val="618"/>
              <a:buNone/>
            </a:pPr>
            <a:r>
              <a:rPr lang="fr-FR" sz="1600" b="1" dirty="0">
                <a:solidFill>
                  <a:srgbClr val="002060"/>
                </a:solidFill>
                <a:latin typeface="Calibri"/>
                <a:ea typeface="Calibri"/>
                <a:cs typeface="Calibri"/>
                <a:sym typeface="Calibri"/>
              </a:rPr>
              <a:t>Pérenniser les emplois : </a:t>
            </a:r>
            <a:r>
              <a:rPr lang="fr-FR" sz="1600" dirty="0">
                <a:solidFill>
                  <a:schemeClr val="dk1"/>
                </a:solidFill>
                <a:latin typeface="Calibri"/>
                <a:ea typeface="Calibri"/>
                <a:cs typeface="Calibri"/>
                <a:sym typeface="Calibri"/>
              </a:rPr>
              <a:t>l’association a toujours eu à cœur de développer les emplois</a:t>
            </a:r>
            <a:r>
              <a:rPr lang="fr-FR" sz="1600" dirty="0">
                <a:latin typeface="Calibri"/>
                <a:ea typeface="Calibri"/>
                <a:cs typeface="Calibri"/>
                <a:sym typeface="Calibri"/>
              </a:rPr>
              <a:t>, mais aussi de consolider les compétences des salariés en utilisant notamment l’outil de la formation.</a:t>
            </a:r>
            <a:endParaRPr sz="1600" dirty="0"/>
          </a:p>
        </p:txBody>
      </p:sp>
      <p:sp>
        <p:nvSpPr>
          <p:cNvPr id="2" name="Espace réservé du numéro de diapositive 1">
            <a:extLst>
              <a:ext uri="{FF2B5EF4-FFF2-40B4-BE49-F238E27FC236}">
                <a16:creationId xmlns:a16="http://schemas.microsoft.com/office/drawing/2014/main" id="{13CAD7C5-1D46-459D-A02E-84F19C8C3FF5}"/>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1785100" y="335324"/>
            <a:ext cx="7693500" cy="1320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2060"/>
              </a:buClr>
              <a:buSzPts val="5000"/>
              <a:buFont typeface="Twentieth Century"/>
              <a:buNone/>
            </a:pPr>
            <a:r>
              <a:rPr lang="fr-FR">
                <a:solidFill>
                  <a:srgbClr val="002060"/>
                </a:solidFill>
              </a:rPr>
              <a:t>LES SECTEURS D'ACTIVITÉS</a:t>
            </a:r>
            <a:endParaRPr/>
          </a:p>
        </p:txBody>
      </p:sp>
      <p:sp>
        <p:nvSpPr>
          <p:cNvPr id="2" name="Espace réservé du numéro de diapositive 1">
            <a:extLst>
              <a:ext uri="{FF2B5EF4-FFF2-40B4-BE49-F238E27FC236}">
                <a16:creationId xmlns:a16="http://schemas.microsoft.com/office/drawing/2014/main" id="{7007F7F0-FFA1-4771-85F3-0788FA7D49BF}"/>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11</a:t>
            </a:fld>
            <a:endParaRPr lang="fr-FR"/>
          </a:p>
        </p:txBody>
      </p:sp>
      <p:grpSp>
        <p:nvGrpSpPr>
          <p:cNvPr id="168" name="Google Shape;168;p22"/>
          <p:cNvGrpSpPr/>
          <p:nvPr/>
        </p:nvGrpSpPr>
        <p:grpSpPr>
          <a:xfrm>
            <a:off x="1316350" y="1722625"/>
            <a:ext cx="10116746" cy="5092125"/>
            <a:chOff x="0" y="9195"/>
            <a:chExt cx="9166210" cy="5085006"/>
          </a:xfrm>
        </p:grpSpPr>
        <p:sp>
          <p:nvSpPr>
            <p:cNvPr id="169" name="Google Shape;169;p22"/>
            <p:cNvSpPr/>
            <p:nvPr/>
          </p:nvSpPr>
          <p:spPr>
            <a:xfrm>
              <a:off x="0" y="22749"/>
              <a:ext cx="2725258" cy="1065600"/>
            </a:xfrm>
            <a:prstGeom prst="rect">
              <a:avLst/>
            </a:prstGeom>
            <a:gradFill>
              <a:gsLst>
                <a:gs pos="0">
                  <a:srgbClr val="E5DED4"/>
                </a:gs>
                <a:gs pos="50000">
                  <a:srgbClr val="EDEAE4"/>
                </a:gs>
                <a:gs pos="100000">
                  <a:srgbClr val="F5F4F1"/>
                </a:gs>
              </a:gsLst>
              <a:lin ang="540000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txBox="1"/>
            <p:nvPr/>
          </p:nvSpPr>
          <p:spPr>
            <a:xfrm>
              <a:off x="0" y="22752"/>
              <a:ext cx="2725200" cy="8265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fr-FR" sz="2400" b="1">
                  <a:solidFill>
                    <a:schemeClr val="dk1"/>
                  </a:solidFill>
                  <a:latin typeface="Calibri"/>
                  <a:ea typeface="Calibri"/>
                  <a:cs typeface="Calibri"/>
                  <a:sym typeface="Calibri"/>
                </a:rPr>
                <a:t>PETITE ENFANCE</a:t>
              </a:r>
              <a:endParaRPr/>
            </a:p>
          </p:txBody>
        </p:sp>
        <p:sp>
          <p:nvSpPr>
            <p:cNvPr id="171" name="Google Shape;171;p22"/>
            <p:cNvSpPr/>
            <p:nvPr/>
          </p:nvSpPr>
          <p:spPr>
            <a:xfrm>
              <a:off x="2795" y="1074795"/>
              <a:ext cx="2725258" cy="3532557"/>
            </a:xfrm>
            <a:prstGeom prst="rect">
              <a:avLst/>
            </a:prstGeom>
            <a:solidFill>
              <a:srgbClr val="F2F2F2"/>
            </a:solidFill>
            <a:ln w="9525" cap="flat" cmpd="sng">
              <a:solidFill>
                <a:srgbClr val="F2F2F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2"/>
            <p:cNvSpPr txBox="1"/>
            <p:nvPr/>
          </p:nvSpPr>
          <p:spPr>
            <a:xfrm>
              <a:off x="2786" y="723246"/>
              <a:ext cx="2725200" cy="3884100"/>
            </a:xfrm>
            <a:prstGeom prst="rect">
              <a:avLst/>
            </a:prstGeom>
            <a:noFill/>
            <a:ln>
              <a:noFill/>
            </a:ln>
          </p:spPr>
          <p:txBody>
            <a:bodyPr spcFirstLastPara="1" wrap="square" lIns="96000" tIns="96000" rIns="128000" bIns="144000" anchor="t" anchorCtr="0">
              <a:noAutofit/>
            </a:bodyPr>
            <a:lstStyle/>
            <a:p>
              <a:pPr marL="171450" marR="0" lvl="1" indent="-57150" algn="l" rtl="0">
                <a:lnSpc>
                  <a:spcPct val="90000"/>
                </a:lnSpc>
                <a:spcBef>
                  <a:spcPts val="0"/>
                </a:spcBef>
                <a:spcAft>
                  <a:spcPts val="0"/>
                </a:spcAft>
                <a:buClr>
                  <a:schemeClr val="dk1"/>
                </a:buClr>
                <a:buSzPts val="1800"/>
                <a:buFont typeface="Twentieth Century"/>
                <a:buNone/>
              </a:pPr>
              <a:endParaRPr sz="1800" b="0" i="0" u="none" strike="noStrike" cap="none" dirty="0">
                <a:solidFill>
                  <a:schemeClr val="dk1"/>
                </a:solidFill>
                <a:latin typeface="Twentieth Century"/>
                <a:ea typeface="Twentieth Century"/>
                <a:cs typeface="Twentieth Century"/>
                <a:sym typeface="Twentieth Century"/>
              </a:endParaRPr>
            </a:p>
            <a:p>
              <a:pPr marL="171450" marR="0" lvl="1" indent="-171450" algn="l" rtl="0">
                <a:lnSpc>
                  <a:spcPct val="90000"/>
                </a:lnSpc>
                <a:spcBef>
                  <a:spcPts val="270"/>
                </a:spcBef>
                <a:spcAft>
                  <a:spcPts val="0"/>
                </a:spcAft>
                <a:buClr>
                  <a:schemeClr val="dk1"/>
                </a:buClr>
                <a:buSzPts val="1800"/>
                <a:buFont typeface="Twentieth Century"/>
                <a:buChar char="•"/>
              </a:pPr>
              <a:r>
                <a:rPr lang="fr-FR" sz="1800" b="0" i="0" u="none" strike="noStrike" cap="none" dirty="0">
                  <a:solidFill>
                    <a:schemeClr val="dk1"/>
                  </a:solidFill>
                  <a:latin typeface="Twentieth Century"/>
                  <a:ea typeface="Twentieth Century"/>
                  <a:cs typeface="Twentieth Century"/>
                  <a:sym typeface="Twentieth Century"/>
                </a:rPr>
                <a:t>Le LAEP : Lieu d’Accueil Enfant Parent </a:t>
              </a:r>
              <a:r>
                <a:rPr lang="fr-FR" sz="1800" dirty="0">
                  <a:solidFill>
                    <a:schemeClr val="dk1"/>
                  </a:solidFill>
                  <a:latin typeface="Twentieth Century"/>
                  <a:ea typeface="Twentieth Century"/>
                  <a:cs typeface="Twentieth Century"/>
                  <a:sym typeface="Twentieth Century"/>
                </a:rPr>
                <a:t>“</a:t>
              </a:r>
              <a:r>
                <a:rPr lang="fr-FR" sz="1800" b="0" i="0" u="none" strike="noStrike" cap="none" dirty="0">
                  <a:solidFill>
                    <a:schemeClr val="dk1"/>
                  </a:solidFill>
                  <a:latin typeface="Twentieth Century"/>
                  <a:ea typeface="Twentieth Century"/>
                  <a:cs typeface="Twentieth Century"/>
                  <a:sym typeface="Twentieth Century"/>
                </a:rPr>
                <a:t>les Matins Câlins</a:t>
              </a:r>
              <a:r>
                <a:rPr lang="fr-FR" sz="1800" dirty="0">
                  <a:solidFill>
                    <a:schemeClr val="dk1"/>
                  </a:solidFill>
                  <a:latin typeface="Twentieth Century"/>
                  <a:ea typeface="Twentieth Century"/>
                  <a:cs typeface="Twentieth Century"/>
                  <a:sym typeface="Twentieth Century"/>
                </a:rPr>
                <a:t>”</a:t>
              </a:r>
              <a:r>
                <a:rPr lang="fr-FR" sz="1800" b="0" i="0" u="none" strike="noStrike" cap="none" dirty="0">
                  <a:solidFill>
                    <a:schemeClr val="dk1"/>
                  </a:solidFill>
                  <a:latin typeface="Twentieth Century"/>
                  <a:ea typeface="Twentieth Century"/>
                  <a:cs typeface="Twentieth Century"/>
                  <a:sym typeface="Twentieth Century"/>
                </a:rPr>
                <a:t> </a:t>
              </a:r>
              <a:endParaRPr dirty="0"/>
            </a:p>
            <a:p>
              <a:pPr marL="171450" marR="0" lvl="1" indent="-57150" algn="l" rtl="0">
                <a:lnSpc>
                  <a:spcPct val="90000"/>
                </a:lnSpc>
                <a:spcBef>
                  <a:spcPts val="270"/>
                </a:spcBef>
                <a:spcAft>
                  <a:spcPts val="0"/>
                </a:spcAft>
                <a:buClr>
                  <a:schemeClr val="dk1"/>
                </a:buClr>
                <a:buSzPts val="1800"/>
                <a:buFont typeface="Twentieth Century"/>
                <a:buNone/>
              </a:pPr>
              <a:endParaRPr sz="1200" b="0" i="0" u="none" strike="noStrike" cap="none" dirty="0">
                <a:solidFill>
                  <a:schemeClr val="dk1"/>
                </a:solidFill>
                <a:latin typeface="Twentieth Century"/>
                <a:ea typeface="Twentieth Century"/>
                <a:cs typeface="Twentieth Century"/>
                <a:sym typeface="Twentieth Century"/>
              </a:endParaRPr>
            </a:p>
            <a:p>
              <a:pPr marL="171450" marR="0" lvl="1" indent="-171450" algn="l" rtl="0">
                <a:lnSpc>
                  <a:spcPct val="90000"/>
                </a:lnSpc>
                <a:spcBef>
                  <a:spcPts val="270"/>
                </a:spcBef>
                <a:spcAft>
                  <a:spcPts val="0"/>
                </a:spcAft>
                <a:buClr>
                  <a:schemeClr val="dk1"/>
                </a:buClr>
                <a:buSzPts val="1800"/>
                <a:buFont typeface="Twentieth Century"/>
                <a:buChar char="•"/>
              </a:pPr>
              <a:r>
                <a:rPr lang="fr-FR" sz="1800" b="0" i="0" u="none" strike="noStrike" cap="none" dirty="0">
                  <a:solidFill>
                    <a:schemeClr val="dk1"/>
                  </a:solidFill>
                  <a:latin typeface="Twentieth Century"/>
                  <a:ea typeface="Twentieth Century"/>
                  <a:cs typeface="Twentieth Century"/>
                  <a:sym typeface="Twentieth Century"/>
                </a:rPr>
                <a:t>Les groupes de discussions</a:t>
              </a:r>
              <a:endParaRPr dirty="0"/>
            </a:p>
            <a:p>
              <a:pPr marL="171450" marR="0" lvl="1" indent="-57150" algn="l" rtl="0">
                <a:lnSpc>
                  <a:spcPct val="90000"/>
                </a:lnSpc>
                <a:spcBef>
                  <a:spcPts val="270"/>
                </a:spcBef>
                <a:spcAft>
                  <a:spcPts val="0"/>
                </a:spcAft>
                <a:buClr>
                  <a:schemeClr val="dk1"/>
                </a:buClr>
                <a:buSzPts val="1800"/>
                <a:buFont typeface="Twentieth Century"/>
                <a:buNone/>
              </a:pPr>
              <a:endParaRPr sz="1200" b="0" i="0" u="none" strike="noStrike" cap="none" dirty="0">
                <a:solidFill>
                  <a:schemeClr val="dk1"/>
                </a:solidFill>
                <a:latin typeface="Twentieth Century"/>
                <a:ea typeface="Twentieth Century"/>
                <a:cs typeface="Twentieth Century"/>
                <a:sym typeface="Twentieth Century"/>
              </a:endParaRPr>
            </a:p>
            <a:p>
              <a:pPr marL="171450" marR="0" lvl="1" indent="-171450" algn="l" rtl="0">
                <a:lnSpc>
                  <a:spcPct val="90000"/>
                </a:lnSpc>
                <a:spcBef>
                  <a:spcPts val="270"/>
                </a:spcBef>
                <a:spcAft>
                  <a:spcPts val="0"/>
                </a:spcAft>
                <a:buClr>
                  <a:schemeClr val="dk1"/>
                </a:buClr>
                <a:buSzPts val="1800"/>
                <a:buFont typeface="Twentieth Century"/>
                <a:buChar char="•"/>
              </a:pPr>
              <a:r>
                <a:rPr lang="fr-FR" sz="1800" b="0" i="0" u="none" strike="noStrike" cap="none" dirty="0">
                  <a:solidFill>
                    <a:schemeClr val="dk1"/>
                  </a:solidFill>
                  <a:latin typeface="Twentieth Century"/>
                  <a:ea typeface="Twentieth Century"/>
                  <a:cs typeface="Twentieth Century"/>
                  <a:sym typeface="Twentieth Century"/>
                </a:rPr>
                <a:t>Activités parents/enfants</a:t>
              </a:r>
              <a:r>
                <a:rPr lang="fr-FR" sz="1800" dirty="0">
                  <a:solidFill>
                    <a:schemeClr val="dk1"/>
                  </a:solidFill>
                  <a:latin typeface="Twentieth Century"/>
                  <a:ea typeface="Twentieth Century"/>
                  <a:cs typeface="Twentieth Century"/>
                  <a:sym typeface="Twentieth Century"/>
                </a:rPr>
                <a:t> (yoga, sophrologie, …)</a:t>
              </a:r>
              <a:endParaRPr dirty="0"/>
            </a:p>
          </p:txBody>
        </p:sp>
        <p:sp>
          <p:nvSpPr>
            <p:cNvPr id="173" name="Google Shape;173;p22"/>
            <p:cNvSpPr/>
            <p:nvPr/>
          </p:nvSpPr>
          <p:spPr>
            <a:xfrm>
              <a:off x="3109586" y="9195"/>
              <a:ext cx="2725200" cy="840000"/>
            </a:xfrm>
            <a:prstGeom prst="rect">
              <a:avLst/>
            </a:prstGeom>
            <a:solidFill>
              <a:srgbClr val="00CCFF"/>
            </a:solidFill>
            <a:ln w="9525" cap="flat" cmpd="sng">
              <a:solidFill>
                <a:srgbClr val="66CC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txBox="1"/>
            <p:nvPr/>
          </p:nvSpPr>
          <p:spPr>
            <a:xfrm>
              <a:off x="3108189" y="9195"/>
              <a:ext cx="2725200" cy="8400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fr-FR" sz="2400" b="1">
                  <a:solidFill>
                    <a:schemeClr val="dk1"/>
                  </a:solidFill>
                  <a:latin typeface="Twentieth Century"/>
                  <a:ea typeface="Twentieth Century"/>
                  <a:cs typeface="Twentieth Century"/>
                  <a:sym typeface="Twentieth Century"/>
                </a:rPr>
                <a:t>ENFANCE</a:t>
              </a:r>
              <a:endParaRPr/>
            </a:p>
          </p:txBody>
        </p:sp>
        <p:sp>
          <p:nvSpPr>
            <p:cNvPr id="175" name="Google Shape;175;p22"/>
            <p:cNvSpPr/>
            <p:nvPr/>
          </p:nvSpPr>
          <p:spPr>
            <a:xfrm>
              <a:off x="3109586" y="849270"/>
              <a:ext cx="2725200" cy="3758100"/>
            </a:xfrm>
            <a:prstGeom prst="rect">
              <a:avLst/>
            </a:prstGeom>
            <a:gradFill>
              <a:gsLst>
                <a:gs pos="0">
                  <a:srgbClr val="7EE9FF"/>
                </a:gs>
                <a:gs pos="50000">
                  <a:srgbClr val="B1EFFF"/>
                </a:gs>
                <a:gs pos="100000">
                  <a:srgbClr val="D9F6FF"/>
                </a:gs>
              </a:gsLst>
              <a:lin ang="8100000" scaled="0"/>
            </a:gradFill>
            <a:ln w="9525" cap="flat" cmpd="sng">
              <a:solidFill>
                <a:srgbClr val="EEECD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2"/>
            <p:cNvSpPr txBox="1"/>
            <p:nvPr/>
          </p:nvSpPr>
          <p:spPr>
            <a:xfrm>
              <a:off x="3109586" y="1074804"/>
              <a:ext cx="2760000" cy="3236700"/>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270"/>
                </a:spcBef>
                <a:spcAft>
                  <a:spcPts val="0"/>
                </a:spcAft>
                <a:buClr>
                  <a:schemeClr val="dk1"/>
                </a:buClr>
                <a:buSzPts val="1800"/>
                <a:buFont typeface="Twentieth Century"/>
                <a:buChar char="•"/>
              </a:pPr>
              <a:r>
                <a:rPr lang="fr-FR" sz="1800" b="0" i="0" u="none" strike="noStrike" cap="none">
                  <a:solidFill>
                    <a:schemeClr val="dk1"/>
                  </a:solidFill>
                  <a:latin typeface="Twentieth Century"/>
                  <a:ea typeface="Twentieth Century"/>
                  <a:cs typeface="Twentieth Century"/>
                  <a:sym typeface="Twentieth Century"/>
                </a:rPr>
                <a:t>L’accompagnement à la scolarité</a:t>
              </a:r>
              <a:endParaRPr/>
            </a:p>
            <a:p>
              <a:pPr marL="171450" marR="0" lvl="1" indent="-57150" algn="l" rtl="0">
                <a:lnSpc>
                  <a:spcPct val="90000"/>
                </a:lnSpc>
                <a:spcBef>
                  <a:spcPts val="270"/>
                </a:spcBef>
                <a:spcAft>
                  <a:spcPts val="0"/>
                </a:spcAft>
                <a:buClr>
                  <a:schemeClr val="dk1"/>
                </a:buClr>
                <a:buSzPts val="1800"/>
                <a:buFont typeface="Twentieth Century"/>
                <a:buNone/>
              </a:pPr>
              <a:endParaRPr sz="1200" b="0" i="0" u="none" strike="noStrike" cap="none">
                <a:solidFill>
                  <a:schemeClr val="dk1"/>
                </a:solidFill>
                <a:latin typeface="Twentieth Century"/>
                <a:ea typeface="Twentieth Century"/>
                <a:cs typeface="Twentieth Century"/>
                <a:sym typeface="Twentieth Century"/>
              </a:endParaRPr>
            </a:p>
            <a:p>
              <a:pPr marL="171450" marR="0" lvl="1" indent="-171450" algn="l" rtl="0">
                <a:lnSpc>
                  <a:spcPct val="90000"/>
                </a:lnSpc>
                <a:spcBef>
                  <a:spcPts val="270"/>
                </a:spcBef>
                <a:spcAft>
                  <a:spcPts val="0"/>
                </a:spcAft>
                <a:buClr>
                  <a:schemeClr val="dk1"/>
                </a:buClr>
                <a:buSzPts val="1800"/>
                <a:buFont typeface="Twentieth Century"/>
                <a:buChar char="•"/>
              </a:pPr>
              <a:r>
                <a:rPr lang="fr-FR" sz="1800" b="0" i="0" u="none" strike="noStrike" cap="none">
                  <a:solidFill>
                    <a:schemeClr val="dk1"/>
                  </a:solidFill>
                  <a:latin typeface="Twentieth Century"/>
                  <a:ea typeface="Twentieth Century"/>
                  <a:cs typeface="Twentieth Century"/>
                  <a:sym typeface="Twentieth Century"/>
                </a:rPr>
                <a:t>L’accueil périscolaire</a:t>
              </a:r>
              <a:endParaRPr/>
            </a:p>
          </p:txBody>
        </p:sp>
        <p:sp>
          <p:nvSpPr>
            <p:cNvPr id="177" name="Google Shape;177;p22"/>
            <p:cNvSpPr/>
            <p:nvPr/>
          </p:nvSpPr>
          <p:spPr>
            <a:xfrm>
              <a:off x="6216385" y="9195"/>
              <a:ext cx="2725258" cy="1065600"/>
            </a:xfrm>
            <a:prstGeom prst="rect">
              <a:avLst/>
            </a:prstGeom>
            <a:solidFill>
              <a:srgbClr val="E45EC7"/>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txBox="1"/>
            <p:nvPr/>
          </p:nvSpPr>
          <p:spPr>
            <a:xfrm>
              <a:off x="6216386" y="9195"/>
              <a:ext cx="2725200" cy="8400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fr-FR" sz="2400" b="1">
                  <a:solidFill>
                    <a:schemeClr val="dk1"/>
                  </a:solidFill>
                  <a:latin typeface="Twentieth Century"/>
                  <a:ea typeface="Twentieth Century"/>
                  <a:cs typeface="Twentieth Century"/>
                  <a:sym typeface="Twentieth Century"/>
                </a:rPr>
                <a:t>ADULTE</a:t>
              </a:r>
              <a:endParaRPr/>
            </a:p>
          </p:txBody>
        </p:sp>
        <p:sp>
          <p:nvSpPr>
            <p:cNvPr id="179" name="Google Shape;179;p22"/>
            <p:cNvSpPr/>
            <p:nvPr/>
          </p:nvSpPr>
          <p:spPr>
            <a:xfrm>
              <a:off x="6216386" y="849195"/>
              <a:ext cx="2725200" cy="3758100"/>
            </a:xfrm>
            <a:prstGeom prst="rect">
              <a:avLst/>
            </a:prstGeom>
            <a:gradFill>
              <a:gsLst>
                <a:gs pos="0">
                  <a:srgbClr val="EE8BCE"/>
                </a:gs>
                <a:gs pos="50000">
                  <a:srgbClr val="F2B9DF"/>
                </a:gs>
                <a:gs pos="100000">
                  <a:srgbClr val="F8DCEE"/>
                </a:gs>
              </a:gsLst>
              <a:path path="circle">
                <a:fillToRect l="100000" b="100000"/>
              </a:path>
              <a:tileRect t="-100000" r="-100000"/>
            </a:gradFill>
            <a:ln w="9525" cap="flat" cmpd="sng">
              <a:solidFill>
                <a:srgbClr val="DCE0D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2"/>
            <p:cNvSpPr txBox="1"/>
            <p:nvPr/>
          </p:nvSpPr>
          <p:spPr>
            <a:xfrm>
              <a:off x="6251110" y="915501"/>
              <a:ext cx="2915100" cy="4178700"/>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dk1"/>
                </a:buClr>
                <a:buSzPts val="1800"/>
                <a:buFont typeface="Twentieth Century"/>
                <a:buChar char="•"/>
              </a:pPr>
              <a:r>
                <a:rPr lang="fr-FR" sz="1800" dirty="0">
                  <a:solidFill>
                    <a:schemeClr val="dk1"/>
                  </a:solidFill>
                  <a:latin typeface="Twentieth Century"/>
                  <a:ea typeface="Twentieth Century"/>
                  <a:cs typeface="Twentieth Century"/>
                  <a:sym typeface="Twentieth Century"/>
                </a:rPr>
                <a:t>Ateliers numérique</a:t>
              </a:r>
              <a:endParaRPr sz="1800" dirty="0">
                <a:solidFill>
                  <a:schemeClr val="dk1"/>
                </a:solidFill>
                <a:latin typeface="Twentieth Century"/>
                <a:ea typeface="Twentieth Century"/>
                <a:cs typeface="Twentieth Century"/>
                <a:sym typeface="Twentieth Century"/>
              </a:endParaRPr>
            </a:p>
            <a:p>
              <a:pPr marL="914400" marR="0" lvl="0" indent="0" algn="l" rtl="0">
                <a:lnSpc>
                  <a:spcPct val="90000"/>
                </a:lnSpc>
                <a:spcBef>
                  <a:spcPts val="0"/>
                </a:spcBef>
                <a:spcAft>
                  <a:spcPts val="0"/>
                </a:spcAft>
                <a:buNone/>
              </a:pPr>
              <a:endParaRPr sz="1200" dirty="0">
                <a:solidFill>
                  <a:schemeClr val="dk1"/>
                </a:solidFill>
                <a:latin typeface="Twentieth Century"/>
                <a:ea typeface="Twentieth Century"/>
                <a:cs typeface="Twentieth Century"/>
                <a:sym typeface="Twentieth Century"/>
              </a:endParaRPr>
            </a:p>
            <a:p>
              <a:pPr marL="171450" marR="0" lvl="1" indent="-171450" algn="l" rtl="0">
                <a:lnSpc>
                  <a:spcPct val="90000"/>
                </a:lnSpc>
                <a:spcBef>
                  <a:spcPts val="0"/>
                </a:spcBef>
                <a:spcAft>
                  <a:spcPts val="0"/>
                </a:spcAft>
                <a:buClr>
                  <a:schemeClr val="dk1"/>
                </a:buClr>
                <a:buSzPts val="1800"/>
                <a:buFont typeface="Twentieth Century"/>
                <a:buChar char="•"/>
              </a:pPr>
              <a:r>
                <a:rPr lang="fr-FR" sz="1800" dirty="0">
                  <a:solidFill>
                    <a:schemeClr val="dk1"/>
                  </a:solidFill>
                  <a:latin typeface="Twentieth Century"/>
                  <a:ea typeface="Twentieth Century"/>
                  <a:cs typeface="Twentieth Century"/>
                  <a:sym typeface="Twentieth Century"/>
                </a:rPr>
                <a:t>Cours de français FLE</a:t>
              </a:r>
              <a:endParaRPr sz="1800" dirty="0">
                <a:solidFill>
                  <a:schemeClr val="dk1"/>
                </a:solidFill>
                <a:latin typeface="Twentieth Century"/>
                <a:ea typeface="Twentieth Century"/>
                <a:cs typeface="Twentieth Century"/>
                <a:sym typeface="Twentieth Century"/>
              </a:endParaRPr>
            </a:p>
            <a:p>
              <a:pPr marL="914400" marR="0" lvl="0" indent="0" algn="l" rtl="0">
                <a:lnSpc>
                  <a:spcPct val="90000"/>
                </a:lnSpc>
                <a:spcBef>
                  <a:spcPts val="0"/>
                </a:spcBef>
                <a:spcAft>
                  <a:spcPts val="0"/>
                </a:spcAft>
                <a:buNone/>
              </a:pPr>
              <a:endParaRPr sz="1200" dirty="0">
                <a:solidFill>
                  <a:schemeClr val="dk1"/>
                </a:solidFill>
                <a:latin typeface="Twentieth Century"/>
                <a:ea typeface="Twentieth Century"/>
                <a:cs typeface="Twentieth Century"/>
                <a:sym typeface="Twentieth Century"/>
              </a:endParaRPr>
            </a:p>
            <a:p>
              <a:pPr marL="171450" marR="0" lvl="1" indent="-171450" algn="l" rtl="0">
                <a:lnSpc>
                  <a:spcPct val="90000"/>
                </a:lnSpc>
                <a:spcBef>
                  <a:spcPts val="270"/>
                </a:spcBef>
                <a:spcAft>
                  <a:spcPts val="0"/>
                </a:spcAft>
                <a:buClr>
                  <a:schemeClr val="dk1"/>
                </a:buClr>
                <a:buSzPts val="1800"/>
                <a:buFont typeface="Twentieth Century"/>
                <a:buChar char="•"/>
              </a:pPr>
              <a:r>
                <a:rPr lang="fr-FR" sz="1800" b="0" i="0" u="none" strike="noStrike" cap="none" dirty="0">
                  <a:solidFill>
                    <a:schemeClr val="dk1"/>
                  </a:solidFill>
                  <a:latin typeface="Twentieth Century"/>
                  <a:ea typeface="Twentieth Century"/>
                  <a:cs typeface="Twentieth Century"/>
                  <a:sym typeface="Twentieth Century"/>
                </a:rPr>
                <a:t>Atelie</a:t>
              </a:r>
              <a:r>
                <a:rPr lang="fr-FR" sz="1800" dirty="0">
                  <a:solidFill>
                    <a:schemeClr val="dk1"/>
                  </a:solidFill>
                  <a:latin typeface="Twentieth Century"/>
                  <a:ea typeface="Twentieth Century"/>
                  <a:cs typeface="Twentieth Century"/>
                  <a:sym typeface="Twentieth Century"/>
                </a:rPr>
                <a:t>rs couture et créatif</a:t>
              </a:r>
              <a:endParaRPr dirty="0"/>
            </a:p>
            <a:p>
              <a:pPr marL="171450" marR="0" lvl="1" indent="-57150" algn="l" rtl="0">
                <a:lnSpc>
                  <a:spcPct val="90000"/>
                </a:lnSpc>
                <a:spcBef>
                  <a:spcPts val="270"/>
                </a:spcBef>
                <a:spcAft>
                  <a:spcPts val="0"/>
                </a:spcAft>
                <a:buClr>
                  <a:schemeClr val="dk1"/>
                </a:buClr>
                <a:buSzPts val="1800"/>
                <a:buFont typeface="Twentieth Century"/>
                <a:buNone/>
              </a:pPr>
              <a:endParaRPr sz="1200" b="0" i="0" u="none" strike="noStrike" cap="none" dirty="0">
                <a:solidFill>
                  <a:schemeClr val="dk1"/>
                </a:solidFill>
                <a:latin typeface="Twentieth Century"/>
                <a:ea typeface="Twentieth Century"/>
                <a:cs typeface="Twentieth Century"/>
                <a:sym typeface="Twentieth Century"/>
              </a:endParaRPr>
            </a:p>
            <a:p>
              <a:pPr marL="171450" marR="0" lvl="1" indent="-171450" algn="l" rtl="0">
                <a:lnSpc>
                  <a:spcPct val="90000"/>
                </a:lnSpc>
                <a:spcBef>
                  <a:spcPts val="270"/>
                </a:spcBef>
                <a:spcAft>
                  <a:spcPts val="0"/>
                </a:spcAft>
                <a:buClr>
                  <a:schemeClr val="dk1"/>
                </a:buClr>
                <a:buSzPts val="1800"/>
                <a:buFont typeface="Twentieth Century"/>
                <a:buChar char="•"/>
              </a:pPr>
              <a:r>
                <a:rPr lang="fr-FR" sz="1800" b="0" i="0" u="none" strike="noStrike" cap="none" dirty="0">
                  <a:solidFill>
                    <a:schemeClr val="dk1"/>
                  </a:solidFill>
                  <a:latin typeface="Twentieth Century"/>
                  <a:ea typeface="Twentieth Century"/>
                  <a:cs typeface="Twentieth Century"/>
                  <a:sym typeface="Twentieth Century"/>
                </a:rPr>
                <a:t>Permanence d’aide administrative</a:t>
              </a:r>
              <a:endParaRPr dirty="0"/>
            </a:p>
            <a:p>
              <a:pPr marL="171450" marR="0" lvl="1" indent="-57150" algn="l" rtl="0">
                <a:lnSpc>
                  <a:spcPct val="90000"/>
                </a:lnSpc>
                <a:spcBef>
                  <a:spcPts val="270"/>
                </a:spcBef>
                <a:spcAft>
                  <a:spcPts val="0"/>
                </a:spcAft>
                <a:buClr>
                  <a:schemeClr val="dk1"/>
                </a:buClr>
                <a:buSzPts val="1800"/>
                <a:buFont typeface="Twentieth Century"/>
                <a:buNone/>
              </a:pPr>
              <a:endParaRPr sz="1200" b="0" i="0" u="none" strike="noStrike" cap="none" dirty="0">
                <a:solidFill>
                  <a:schemeClr val="dk1"/>
                </a:solidFill>
                <a:latin typeface="Twentieth Century"/>
                <a:ea typeface="Twentieth Century"/>
                <a:cs typeface="Twentieth Century"/>
                <a:sym typeface="Twentieth Century"/>
              </a:endParaRPr>
            </a:p>
            <a:p>
              <a:pPr marL="171450" marR="0" lvl="1" indent="-171450" algn="l" rtl="0">
                <a:lnSpc>
                  <a:spcPct val="90000"/>
                </a:lnSpc>
                <a:spcBef>
                  <a:spcPts val="270"/>
                </a:spcBef>
                <a:spcAft>
                  <a:spcPts val="0"/>
                </a:spcAft>
                <a:buClr>
                  <a:schemeClr val="dk1"/>
                </a:buClr>
                <a:buSzPts val="1800"/>
                <a:buFont typeface="Twentieth Century"/>
                <a:buChar char="•"/>
              </a:pPr>
              <a:r>
                <a:rPr lang="fr-FR" sz="1800" b="0" i="0" u="none" strike="noStrike" cap="none" dirty="0">
                  <a:solidFill>
                    <a:schemeClr val="dk1"/>
                  </a:solidFill>
                  <a:latin typeface="Twentieth Century"/>
                  <a:ea typeface="Twentieth Century"/>
                  <a:cs typeface="Twentieth Century"/>
                  <a:sym typeface="Twentieth Century"/>
                </a:rPr>
                <a:t>Bourse aux vêtements</a:t>
              </a:r>
              <a:endParaRPr dirty="0"/>
            </a:p>
            <a:p>
              <a:pPr marL="171450" marR="0" lvl="1" indent="-57150" algn="l" rtl="0">
                <a:lnSpc>
                  <a:spcPct val="90000"/>
                </a:lnSpc>
                <a:spcBef>
                  <a:spcPts val="270"/>
                </a:spcBef>
                <a:spcAft>
                  <a:spcPts val="0"/>
                </a:spcAft>
                <a:buClr>
                  <a:schemeClr val="dk1"/>
                </a:buClr>
                <a:buSzPts val="1800"/>
                <a:buFont typeface="Twentieth Century"/>
                <a:buNone/>
              </a:pPr>
              <a:endParaRPr sz="1200" b="0" i="0" u="none" strike="noStrike" cap="none" dirty="0">
                <a:solidFill>
                  <a:schemeClr val="dk1"/>
                </a:solidFill>
                <a:latin typeface="Twentieth Century"/>
                <a:ea typeface="Twentieth Century"/>
                <a:cs typeface="Twentieth Century"/>
                <a:sym typeface="Twentieth Century"/>
              </a:endParaRPr>
            </a:p>
            <a:p>
              <a:pPr marL="171450" marR="0" lvl="1" indent="-171450" algn="l" rtl="0">
                <a:lnSpc>
                  <a:spcPct val="90000"/>
                </a:lnSpc>
                <a:spcBef>
                  <a:spcPts val="270"/>
                </a:spcBef>
                <a:spcAft>
                  <a:spcPts val="0"/>
                </a:spcAft>
                <a:buClr>
                  <a:schemeClr val="dk1"/>
                </a:buClr>
                <a:buSzPts val="1800"/>
                <a:buFont typeface="Twentieth Century"/>
                <a:buChar char="•"/>
              </a:pPr>
              <a:r>
                <a:rPr lang="fr-FR" sz="1800" b="0" i="0" u="none" strike="noStrike" cap="none" dirty="0">
                  <a:solidFill>
                    <a:schemeClr val="dk1"/>
                  </a:solidFill>
                  <a:latin typeface="Twentieth Century"/>
                  <a:ea typeface="Twentieth Century"/>
                  <a:cs typeface="Twentieth Century"/>
                  <a:sym typeface="Twentieth Century"/>
                </a:rPr>
                <a:t>Bourse de l’enfance</a:t>
              </a:r>
              <a:endParaRPr dirty="0"/>
            </a:p>
            <a:p>
              <a:pPr marL="171450" marR="0" lvl="1" indent="-57150" algn="l" rtl="0">
                <a:lnSpc>
                  <a:spcPct val="90000"/>
                </a:lnSpc>
                <a:spcBef>
                  <a:spcPts val="270"/>
                </a:spcBef>
                <a:spcAft>
                  <a:spcPts val="0"/>
                </a:spcAft>
                <a:buClr>
                  <a:schemeClr val="dk1"/>
                </a:buClr>
                <a:buSzPts val="1800"/>
                <a:buFont typeface="Twentieth Century"/>
                <a:buNone/>
              </a:pPr>
              <a:endParaRPr sz="1200" b="0" i="0" u="none" strike="noStrike" cap="none" dirty="0">
                <a:solidFill>
                  <a:schemeClr val="dk1"/>
                </a:solidFill>
                <a:latin typeface="Twentieth Century"/>
                <a:ea typeface="Twentieth Century"/>
                <a:cs typeface="Twentieth Century"/>
                <a:sym typeface="Twentieth Century"/>
              </a:endParaRPr>
            </a:p>
            <a:p>
              <a:pPr marL="171450" marR="0" lvl="1" indent="-171450" algn="l" rtl="0">
                <a:lnSpc>
                  <a:spcPct val="90000"/>
                </a:lnSpc>
                <a:spcBef>
                  <a:spcPts val="270"/>
                </a:spcBef>
                <a:spcAft>
                  <a:spcPts val="0"/>
                </a:spcAft>
                <a:buClr>
                  <a:schemeClr val="dk1"/>
                </a:buClr>
                <a:buSzPts val="1800"/>
                <a:buFont typeface="Twentieth Century"/>
                <a:buChar char="•"/>
              </a:pPr>
              <a:r>
                <a:rPr lang="fr-FR" sz="1800" b="0" i="0" u="none" strike="noStrike" cap="none" dirty="0">
                  <a:solidFill>
                    <a:schemeClr val="dk1"/>
                  </a:solidFill>
                  <a:latin typeface="Twentieth Century"/>
                  <a:ea typeface="Twentieth Century"/>
                  <a:cs typeface="Twentieth Century"/>
                  <a:sym typeface="Twentieth Century"/>
                </a:rPr>
                <a:t>Puce des couturières et </a:t>
              </a:r>
            </a:p>
            <a:p>
              <a:pPr marR="0" lvl="1" algn="l" rtl="0">
                <a:lnSpc>
                  <a:spcPct val="90000"/>
                </a:lnSpc>
                <a:spcBef>
                  <a:spcPts val="270"/>
                </a:spcBef>
                <a:spcAft>
                  <a:spcPts val="0"/>
                </a:spcAft>
                <a:buClr>
                  <a:schemeClr val="dk1"/>
                </a:buClr>
                <a:buSzPts val="1800"/>
              </a:pPr>
              <a:r>
                <a:rPr lang="fr-FR" sz="1800" dirty="0">
                  <a:solidFill>
                    <a:schemeClr val="dk1"/>
                  </a:solidFill>
                  <a:latin typeface="Twentieth Century"/>
                  <a:ea typeface="Twentieth Century"/>
                  <a:cs typeface="Twentieth Century"/>
                  <a:sym typeface="Twentieth Century"/>
                </a:rPr>
                <a:t>    </a:t>
              </a:r>
              <a:r>
                <a:rPr lang="fr-FR" sz="1800" b="0" i="0" u="none" strike="noStrike" cap="none" dirty="0">
                  <a:solidFill>
                    <a:schemeClr val="dk1"/>
                  </a:solidFill>
                  <a:latin typeface="Twentieth Century"/>
                  <a:ea typeface="Twentieth Century"/>
                  <a:cs typeface="Twentieth Century"/>
                  <a:sym typeface="Twentieth Century"/>
                </a:rPr>
                <a:t>loisirs créatifs</a:t>
              </a:r>
              <a:endParaRPr dirty="0"/>
            </a:p>
          </p:txBody>
        </p:sp>
      </p:grpSp>
      <p:pic>
        <p:nvPicPr>
          <p:cNvPr id="181" name="Google Shape;181;p22"/>
          <p:cNvPicPr preferRelativeResize="0"/>
          <p:nvPr/>
        </p:nvPicPr>
        <p:blipFill rotWithShape="1">
          <a:blip r:embed="rId3">
            <a:alphaModFix/>
          </a:blip>
          <a:srcRect/>
          <a:stretch/>
        </p:blipFill>
        <p:spPr>
          <a:xfrm>
            <a:off x="1086504" y="570994"/>
            <a:ext cx="609393" cy="6594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1638300" y="215590"/>
            <a:ext cx="7902402" cy="970671"/>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2060"/>
              </a:buClr>
              <a:buSzPts val="5000"/>
              <a:buFont typeface="Twentieth Century"/>
              <a:buNone/>
            </a:pPr>
            <a:r>
              <a:rPr lang="fr-FR" dirty="0">
                <a:solidFill>
                  <a:srgbClr val="002060"/>
                </a:solidFill>
              </a:rPr>
              <a:t>LES MOYENS</a:t>
            </a:r>
            <a:endParaRPr dirty="0"/>
          </a:p>
        </p:txBody>
      </p:sp>
      <p:sp>
        <p:nvSpPr>
          <p:cNvPr id="187" name="Google Shape;187;p23"/>
          <p:cNvSpPr txBox="1">
            <a:spLocks noGrp="1"/>
          </p:cNvSpPr>
          <p:nvPr>
            <p:ph idx="1"/>
          </p:nvPr>
        </p:nvSpPr>
        <p:spPr>
          <a:xfrm>
            <a:off x="982030" y="1524000"/>
            <a:ext cx="10695516" cy="436747"/>
          </a:xfrm>
          <a:prstGeom prst="rect">
            <a:avLst/>
          </a:prstGeom>
          <a:solidFill>
            <a:schemeClr val="accent2">
              <a:lumMod val="75000"/>
            </a:schemeClr>
          </a:solidFill>
          <a:ln w="9525" cap="flat" cmpd="sng">
            <a:solidFill>
              <a:srgbClr val="ECECE5"/>
            </a:solidFill>
            <a:prstDash val="solid"/>
            <a:round/>
            <a:headEnd type="none" w="sm" len="sm"/>
            <a:tailEnd type="none" w="sm" len="sm"/>
          </a:ln>
        </p:spPr>
        <p:txBody>
          <a:bodyPr spcFirstLastPara="1" wrap="square" lIns="45700" tIns="45700" rIns="45700" bIns="45700" anchor="t" anchorCtr="0">
            <a:noAutofit/>
          </a:bodyPr>
          <a:lstStyle/>
          <a:p>
            <a:pPr marL="0" lvl="0" indent="0" algn="l" rtl="0">
              <a:lnSpc>
                <a:spcPct val="90000"/>
              </a:lnSpc>
              <a:spcBef>
                <a:spcPts val="0"/>
              </a:spcBef>
              <a:spcAft>
                <a:spcPts val="0"/>
              </a:spcAft>
              <a:buSzPts val="2000"/>
              <a:buNone/>
            </a:pPr>
            <a:r>
              <a:rPr lang="fr-FR" sz="2000" b="1" dirty="0">
                <a:solidFill>
                  <a:schemeClr val="bg1"/>
                </a:solidFill>
                <a:latin typeface="Calibri"/>
                <a:ea typeface="Calibri"/>
                <a:cs typeface="Calibri"/>
                <a:sym typeface="Calibri"/>
              </a:rPr>
              <a:t>HUMAINS</a:t>
            </a:r>
            <a:endParaRPr dirty="0">
              <a:solidFill>
                <a:schemeClr val="bg1"/>
              </a:solidFill>
            </a:endParaRPr>
          </a:p>
        </p:txBody>
      </p:sp>
      <p:sp>
        <p:nvSpPr>
          <p:cNvPr id="2" name="Espace réservé du numéro de diapositive 1">
            <a:extLst>
              <a:ext uri="{FF2B5EF4-FFF2-40B4-BE49-F238E27FC236}">
                <a16:creationId xmlns:a16="http://schemas.microsoft.com/office/drawing/2014/main" id="{2FB29B0E-4CFB-4465-B965-3582A6CFA597}"/>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12</a:t>
            </a:fld>
            <a:endParaRPr lang="fr-FR"/>
          </a:p>
        </p:txBody>
      </p:sp>
      <p:sp>
        <p:nvSpPr>
          <p:cNvPr id="188" name="Google Shape;188;p23"/>
          <p:cNvSpPr txBox="1"/>
          <p:nvPr/>
        </p:nvSpPr>
        <p:spPr>
          <a:xfrm>
            <a:off x="982030" y="2476789"/>
            <a:ext cx="10695600" cy="5202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rgbClr val="002060"/>
                </a:solidFill>
                <a:latin typeface="Calibri"/>
                <a:ea typeface="Calibri"/>
                <a:cs typeface="Calibri"/>
                <a:sym typeface="Calibri"/>
              </a:rPr>
              <a:t>Le réseau local </a:t>
            </a:r>
            <a:r>
              <a:rPr lang="fr-FR" sz="1600" dirty="0">
                <a:solidFill>
                  <a:srgbClr val="002060"/>
                </a:solidFill>
                <a:latin typeface="Calibri"/>
                <a:ea typeface="Calibri"/>
                <a:cs typeface="Calibri"/>
                <a:sym typeface="Calibri"/>
              </a:rPr>
              <a:t>: </a:t>
            </a:r>
            <a:r>
              <a:rPr lang="fr-FR" sz="1600" dirty="0">
                <a:solidFill>
                  <a:schemeClr val="dk1"/>
                </a:solidFill>
                <a:latin typeface="Calibri"/>
                <a:ea typeface="Calibri"/>
                <a:cs typeface="Calibri"/>
                <a:sym typeface="Calibri"/>
              </a:rPr>
              <a:t>l’association travaille avec différents acteurs du territoire :  la Fédération des foyers ruraux 13, les crèches, le RAM, la PMI, les écoles, l’ALSH intercommunal, les Espaces Jeunes et le sou des écoles </a:t>
            </a:r>
            <a:endParaRPr dirty="0"/>
          </a:p>
          <a:p>
            <a:pPr marL="0" marR="0" lvl="0" indent="0" algn="just" rtl="0">
              <a:spcBef>
                <a:spcPts val="0"/>
              </a:spcBef>
              <a:spcAft>
                <a:spcPts val="0"/>
              </a:spcAft>
              <a:buNone/>
            </a:pPr>
            <a:endParaRPr sz="1800" dirty="0">
              <a:solidFill>
                <a:schemeClr val="accent1"/>
              </a:solidFill>
              <a:latin typeface="Calibri"/>
              <a:ea typeface="Calibri"/>
              <a:cs typeface="Calibri"/>
              <a:sym typeface="Calibri"/>
            </a:endParaRPr>
          </a:p>
          <a:p>
            <a:pPr marL="0" marR="0" lvl="0" indent="0" algn="just" rtl="0">
              <a:spcBef>
                <a:spcPts val="0"/>
              </a:spcBef>
              <a:spcAft>
                <a:spcPts val="0"/>
              </a:spcAft>
              <a:buNone/>
            </a:pPr>
            <a:r>
              <a:rPr lang="fr-FR" sz="1800" b="1" dirty="0">
                <a:solidFill>
                  <a:srgbClr val="002060"/>
                </a:solidFill>
                <a:latin typeface="Calibri"/>
                <a:ea typeface="Calibri"/>
                <a:cs typeface="Calibri"/>
                <a:sym typeface="Calibri"/>
              </a:rPr>
              <a:t>Une importante dynamique bénévole :</a:t>
            </a:r>
            <a:r>
              <a:rPr lang="fr-FR" sz="1800" dirty="0">
                <a:solidFill>
                  <a:srgbClr val="002060"/>
                </a:solidFill>
                <a:latin typeface="Calibri"/>
                <a:ea typeface="Calibri"/>
                <a:cs typeface="Calibri"/>
                <a:sym typeface="Calibri"/>
              </a:rPr>
              <a:t> </a:t>
            </a:r>
            <a:r>
              <a:rPr lang="fr-FR" sz="1600" dirty="0">
                <a:solidFill>
                  <a:schemeClr val="tx2">
                    <a:lumMod val="50000"/>
                  </a:schemeClr>
                </a:solidFill>
                <a:latin typeface="Calibri"/>
                <a:ea typeface="Calibri"/>
                <a:cs typeface="Calibri"/>
                <a:sym typeface="Calibri"/>
              </a:rPr>
              <a:t>Lors de l’ assemblée générale qui  a lieu une fois par an, un Conseil d’Administration est élu. Il est</a:t>
            </a:r>
            <a:r>
              <a:rPr lang="fr-FR" sz="1600" dirty="0">
                <a:solidFill>
                  <a:schemeClr val="bg2"/>
                </a:solidFill>
                <a:latin typeface="Calibri"/>
                <a:ea typeface="Calibri"/>
                <a:cs typeface="Calibri"/>
                <a:sym typeface="Calibri"/>
              </a:rPr>
              <a:t> </a:t>
            </a:r>
            <a:r>
              <a:rPr lang="fr-FR" sz="1600" dirty="0">
                <a:solidFill>
                  <a:schemeClr val="dk1"/>
                </a:solidFill>
                <a:latin typeface="Calibri"/>
                <a:ea typeface="Calibri"/>
                <a:cs typeface="Calibri"/>
                <a:sym typeface="Calibri"/>
              </a:rPr>
              <a:t>responsable de l’association et de tout ce qui se passe dans la structure. Il est garant de l’équipe et met en place les objectifs et les valeurs de l’association. Il élit un bureau qui se réunit environ une fois par mois et le conseil d’administration tous les trimestres.</a:t>
            </a:r>
            <a:endParaRPr sz="1600" dirty="0"/>
          </a:p>
          <a:p>
            <a:pPr marL="0" marR="0" lvl="0" indent="0" algn="just" rtl="0">
              <a:spcBef>
                <a:spcPts val="0"/>
              </a:spcBef>
              <a:spcAft>
                <a:spcPts val="0"/>
              </a:spcAft>
              <a:buNone/>
            </a:pPr>
            <a:r>
              <a:rPr lang="fr-FR" sz="1600" dirty="0">
                <a:solidFill>
                  <a:schemeClr val="dk1"/>
                </a:solidFill>
                <a:latin typeface="Calibri"/>
                <a:ea typeface="Calibri"/>
                <a:cs typeface="Calibri"/>
                <a:sym typeface="Calibri"/>
              </a:rPr>
              <a:t>L’équipe de bénévoles, sous la responsabilité du CA, intervient sur les différentes activités. On compte une forte implication des  bénévoles au quotidien de l’association qui permet le développement des activités.</a:t>
            </a:r>
            <a:endParaRPr dirty="0"/>
          </a:p>
          <a:p>
            <a:pPr marL="0" marR="0" lvl="0" indent="0" algn="just" rtl="0">
              <a:spcBef>
                <a:spcPts val="0"/>
              </a:spcBef>
              <a:spcAft>
                <a:spcPts val="0"/>
              </a:spcAft>
              <a:buNone/>
            </a:pPr>
            <a:r>
              <a:rPr lang="fr-FR" sz="1600" dirty="0">
                <a:solidFill>
                  <a:schemeClr val="dk1"/>
                </a:solidFill>
                <a:latin typeface="Calibri"/>
                <a:ea typeface="Calibri"/>
                <a:cs typeface="Calibri"/>
                <a:sym typeface="Calibri"/>
              </a:rPr>
              <a:t>A ce jour, l’association compte environ 60 bénévoles qui s’impliquent de manière régulière ou ponctuelle. Dix d’entre elles sont bénévoles d’activités toutes les semaines.</a:t>
            </a:r>
            <a:endParaRPr dirty="0"/>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fr-FR" sz="1800" b="1" dirty="0">
                <a:solidFill>
                  <a:srgbClr val="002060"/>
                </a:solidFill>
                <a:latin typeface="Calibri"/>
                <a:ea typeface="Calibri"/>
                <a:cs typeface="Calibri"/>
                <a:sym typeface="Calibri"/>
              </a:rPr>
              <a:t>Les salariés : </a:t>
            </a:r>
            <a:r>
              <a:rPr lang="fr-FR" sz="1600" dirty="0">
                <a:solidFill>
                  <a:schemeClr val="dk1"/>
                </a:solidFill>
                <a:latin typeface="Calibri"/>
                <a:ea typeface="Calibri"/>
                <a:cs typeface="Calibri"/>
                <a:sym typeface="Calibri"/>
              </a:rPr>
              <a:t>Une équipe d’animation composée de 13 salariés diplômés : 7  ETP</a:t>
            </a:r>
            <a:endParaRPr dirty="0"/>
          </a:p>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Calibri"/>
              <a:buChar char="-"/>
            </a:pPr>
            <a:r>
              <a:rPr lang="fr-FR" sz="1600" dirty="0">
                <a:solidFill>
                  <a:schemeClr val="dk1"/>
                </a:solidFill>
                <a:latin typeface="Calibri"/>
                <a:ea typeface="Calibri"/>
                <a:cs typeface="Calibri"/>
                <a:sym typeface="Calibri"/>
              </a:rPr>
              <a:t>8 CDI de 12h à 35h</a:t>
            </a:r>
            <a:endParaRPr dirty="0"/>
          </a:p>
          <a:p>
            <a:pPr marL="285750" marR="0" lvl="0" indent="-285750" algn="just" rtl="0">
              <a:spcBef>
                <a:spcPts val="0"/>
              </a:spcBef>
              <a:spcAft>
                <a:spcPts val="0"/>
              </a:spcAft>
              <a:buClr>
                <a:schemeClr val="dk1"/>
              </a:buClr>
              <a:buSzPts val="1600"/>
              <a:buFont typeface="Calibri"/>
              <a:buChar char="-"/>
            </a:pPr>
            <a:r>
              <a:rPr lang="fr-FR" sz="1600" dirty="0">
                <a:solidFill>
                  <a:schemeClr val="dk1"/>
                </a:solidFill>
                <a:latin typeface="Calibri"/>
                <a:ea typeface="Calibri"/>
                <a:cs typeface="Calibri"/>
                <a:sym typeface="Calibri"/>
              </a:rPr>
              <a:t>6 CDD de 6h à 14h</a:t>
            </a:r>
            <a:endParaRPr dirty="0"/>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p:txBody>
      </p:sp>
      <p:pic>
        <p:nvPicPr>
          <p:cNvPr id="189" name="Google Shape;189;p23"/>
          <p:cNvPicPr preferRelativeResize="0"/>
          <p:nvPr/>
        </p:nvPicPr>
        <p:blipFill rotWithShape="1">
          <a:blip r:embed="rId3">
            <a:alphaModFix/>
          </a:blip>
          <a:srcRect/>
          <a:stretch/>
        </p:blipFill>
        <p:spPr>
          <a:xfrm>
            <a:off x="982030" y="348502"/>
            <a:ext cx="609393" cy="6594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idx="1"/>
          </p:nvPr>
        </p:nvSpPr>
        <p:spPr>
          <a:xfrm>
            <a:off x="780050" y="1771375"/>
            <a:ext cx="10734600" cy="43050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accent1"/>
              </a:buClr>
              <a:buSzPts val="704"/>
              <a:buFont typeface="Noto Sans Symbols"/>
              <a:buNone/>
            </a:pPr>
            <a:r>
              <a:rPr lang="fr-FR" sz="1879" b="0" i="0" u="none" strike="noStrike" cap="none" dirty="0">
                <a:solidFill>
                  <a:schemeClr val="tx2">
                    <a:lumMod val="75000"/>
                  </a:schemeClr>
                </a:solidFill>
                <a:latin typeface="Calibri"/>
                <a:ea typeface="Calibri"/>
                <a:cs typeface="Calibri"/>
                <a:sym typeface="Calibri"/>
              </a:rPr>
              <a:t>Depuis de nombreuses années l’association est soutenue par plusieurs financeurs sur des actions spécifiques à chaque secteur :</a:t>
            </a:r>
            <a:endParaRPr sz="2210" dirty="0">
              <a:solidFill>
                <a:schemeClr val="tx2">
                  <a:lumMod val="75000"/>
                </a:schemeClr>
              </a:solidFill>
            </a:endParaRPr>
          </a:p>
          <a:p>
            <a:pPr marL="91440" lvl="0" indent="0" algn="l" rtl="0">
              <a:lnSpc>
                <a:spcPct val="70000"/>
              </a:lnSpc>
              <a:spcBef>
                <a:spcPts val="1000"/>
              </a:spcBef>
              <a:spcAft>
                <a:spcPts val="0"/>
              </a:spcAft>
              <a:buSzPts val="605"/>
              <a:buNone/>
            </a:pPr>
            <a:endParaRPr sz="1879" dirty="0">
              <a:solidFill>
                <a:schemeClr val="tx2">
                  <a:lumMod val="75000"/>
                </a:schemeClr>
              </a:solidFill>
              <a:latin typeface="Calibri"/>
              <a:ea typeface="Calibri"/>
              <a:cs typeface="Calibri"/>
              <a:sym typeface="Calibri"/>
            </a:endParaRPr>
          </a:p>
          <a:p>
            <a:pPr marL="342900" lvl="0" indent="-371067" algn="l" rtl="0">
              <a:lnSpc>
                <a:spcPct val="70000"/>
              </a:lnSpc>
              <a:spcBef>
                <a:spcPts val="1000"/>
              </a:spcBef>
              <a:spcAft>
                <a:spcPts val="0"/>
              </a:spcAft>
              <a:buClr>
                <a:schemeClr val="accent1"/>
              </a:buClr>
              <a:buSzPts val="1724"/>
              <a:buFont typeface="Noto Sans Symbols"/>
              <a:buChar char="►"/>
            </a:pPr>
            <a:r>
              <a:rPr lang="fr-FR" sz="1899" b="0" i="0" u="none" strike="noStrike" cap="none" dirty="0">
                <a:solidFill>
                  <a:schemeClr val="tx2">
                    <a:lumMod val="75000"/>
                  </a:schemeClr>
                </a:solidFill>
                <a:latin typeface="Calibri"/>
                <a:ea typeface="Calibri"/>
                <a:cs typeface="Calibri"/>
                <a:sym typeface="Calibri"/>
              </a:rPr>
              <a:t>La mairie de Mallemort</a:t>
            </a:r>
            <a:endParaRPr sz="1899" b="0" i="0" u="none" strike="noStrike" cap="none" dirty="0">
              <a:solidFill>
                <a:schemeClr val="tx2">
                  <a:lumMod val="75000"/>
                </a:schemeClr>
              </a:solidFill>
              <a:latin typeface="Calibri"/>
              <a:ea typeface="Calibri"/>
              <a:cs typeface="Calibri"/>
              <a:sym typeface="Calibri"/>
            </a:endParaRPr>
          </a:p>
          <a:p>
            <a:pPr marL="0" lvl="0" indent="0" algn="l" rtl="0">
              <a:lnSpc>
                <a:spcPct val="70000"/>
              </a:lnSpc>
              <a:spcBef>
                <a:spcPts val="1000"/>
              </a:spcBef>
              <a:spcAft>
                <a:spcPts val="0"/>
              </a:spcAft>
              <a:buSzPts val="605"/>
              <a:buNone/>
            </a:pPr>
            <a:endParaRPr sz="799" dirty="0">
              <a:solidFill>
                <a:schemeClr val="tx2">
                  <a:lumMod val="75000"/>
                </a:schemeClr>
              </a:solidFill>
              <a:latin typeface="Calibri"/>
              <a:ea typeface="Calibri"/>
              <a:cs typeface="Calibri"/>
              <a:sym typeface="Calibri"/>
            </a:endParaRPr>
          </a:p>
          <a:p>
            <a:pPr marL="342900" lvl="0" indent="-371067" algn="l" rtl="0">
              <a:lnSpc>
                <a:spcPct val="70000"/>
              </a:lnSpc>
              <a:spcBef>
                <a:spcPts val="1000"/>
              </a:spcBef>
              <a:spcAft>
                <a:spcPts val="0"/>
              </a:spcAft>
              <a:buClr>
                <a:schemeClr val="accent1"/>
              </a:buClr>
              <a:buSzPts val="1724"/>
              <a:buFont typeface="Noto Sans Symbols"/>
              <a:buChar char="►"/>
            </a:pPr>
            <a:r>
              <a:rPr lang="fr-FR" sz="1899" b="0" i="0" u="none" strike="noStrike" cap="none" dirty="0">
                <a:solidFill>
                  <a:schemeClr val="tx2">
                    <a:lumMod val="75000"/>
                  </a:schemeClr>
                </a:solidFill>
                <a:latin typeface="Calibri"/>
                <a:ea typeface="Calibri"/>
                <a:cs typeface="Calibri"/>
                <a:sym typeface="Calibri"/>
              </a:rPr>
              <a:t>L</a:t>
            </a:r>
            <a:r>
              <a:rPr lang="fr-FR" sz="1899" dirty="0">
                <a:solidFill>
                  <a:schemeClr val="tx2">
                    <a:lumMod val="75000"/>
                  </a:schemeClr>
                </a:solidFill>
                <a:latin typeface="Calibri"/>
                <a:ea typeface="Calibri"/>
                <a:cs typeface="Calibri"/>
                <a:sym typeface="Calibri"/>
              </a:rPr>
              <a:t>a CAF</a:t>
            </a:r>
            <a:endParaRPr sz="1899" dirty="0">
              <a:solidFill>
                <a:schemeClr val="tx2">
                  <a:lumMod val="75000"/>
                </a:schemeClr>
              </a:solidFill>
              <a:latin typeface="Calibri"/>
              <a:ea typeface="Calibri"/>
              <a:cs typeface="Calibri"/>
              <a:sym typeface="Calibri"/>
            </a:endParaRPr>
          </a:p>
          <a:p>
            <a:pPr marL="0" lvl="0" indent="0" algn="l" rtl="0">
              <a:lnSpc>
                <a:spcPct val="70000"/>
              </a:lnSpc>
              <a:spcBef>
                <a:spcPts val="1000"/>
              </a:spcBef>
              <a:spcAft>
                <a:spcPts val="0"/>
              </a:spcAft>
              <a:buSzPts val="605"/>
              <a:buNone/>
            </a:pPr>
            <a:endParaRPr sz="799" dirty="0">
              <a:solidFill>
                <a:schemeClr val="tx2">
                  <a:lumMod val="75000"/>
                </a:schemeClr>
              </a:solidFill>
              <a:latin typeface="Calibri"/>
              <a:ea typeface="Calibri"/>
              <a:cs typeface="Calibri"/>
              <a:sym typeface="Calibri"/>
            </a:endParaRPr>
          </a:p>
          <a:p>
            <a:pPr marL="342900" lvl="0" indent="-371067" algn="l" rtl="0">
              <a:lnSpc>
                <a:spcPct val="70000"/>
              </a:lnSpc>
              <a:spcBef>
                <a:spcPts val="1000"/>
              </a:spcBef>
              <a:spcAft>
                <a:spcPts val="0"/>
              </a:spcAft>
              <a:buClr>
                <a:schemeClr val="accent1"/>
              </a:buClr>
              <a:buSzPts val="1724"/>
              <a:buFont typeface="Noto Sans Symbols"/>
              <a:buChar char="►"/>
            </a:pPr>
            <a:r>
              <a:rPr lang="fr-FR" sz="1899" dirty="0">
                <a:solidFill>
                  <a:schemeClr val="tx2">
                    <a:lumMod val="75000"/>
                  </a:schemeClr>
                </a:solidFill>
                <a:latin typeface="Calibri"/>
                <a:ea typeface="Calibri"/>
                <a:cs typeface="Calibri"/>
                <a:sym typeface="Calibri"/>
              </a:rPr>
              <a:t>Le Conseil Départemental </a:t>
            </a:r>
            <a:endParaRPr sz="1899" dirty="0">
              <a:solidFill>
                <a:schemeClr val="tx2">
                  <a:lumMod val="75000"/>
                </a:schemeClr>
              </a:solidFill>
              <a:latin typeface="Calibri"/>
              <a:ea typeface="Calibri"/>
              <a:cs typeface="Calibri"/>
              <a:sym typeface="Calibri"/>
            </a:endParaRPr>
          </a:p>
          <a:p>
            <a:pPr marL="91440" lvl="0" indent="0" algn="l" rtl="0">
              <a:lnSpc>
                <a:spcPct val="70000"/>
              </a:lnSpc>
              <a:spcBef>
                <a:spcPts val="1000"/>
              </a:spcBef>
              <a:spcAft>
                <a:spcPts val="0"/>
              </a:spcAft>
              <a:buSzPts val="605"/>
              <a:buNone/>
            </a:pPr>
            <a:endParaRPr sz="799" dirty="0">
              <a:solidFill>
                <a:schemeClr val="tx2">
                  <a:lumMod val="75000"/>
                </a:schemeClr>
              </a:solidFill>
              <a:latin typeface="Calibri"/>
              <a:ea typeface="Calibri"/>
              <a:cs typeface="Calibri"/>
              <a:sym typeface="Calibri"/>
            </a:endParaRPr>
          </a:p>
          <a:p>
            <a:pPr marL="342900" lvl="0" indent="-371067" algn="l" rtl="0">
              <a:lnSpc>
                <a:spcPct val="70000"/>
              </a:lnSpc>
              <a:spcBef>
                <a:spcPts val="1000"/>
              </a:spcBef>
              <a:spcAft>
                <a:spcPts val="0"/>
              </a:spcAft>
              <a:buClr>
                <a:schemeClr val="accent1"/>
              </a:buClr>
              <a:buSzPts val="1724"/>
              <a:buFont typeface="Noto Sans Symbols"/>
              <a:buChar char="►"/>
            </a:pPr>
            <a:r>
              <a:rPr lang="fr-FR" sz="1899" b="0" i="0" u="none" strike="noStrike" cap="none" dirty="0">
                <a:solidFill>
                  <a:schemeClr val="tx2">
                    <a:lumMod val="75000"/>
                  </a:schemeClr>
                </a:solidFill>
                <a:latin typeface="Calibri"/>
                <a:ea typeface="Calibri"/>
                <a:cs typeface="Calibri"/>
                <a:sym typeface="Calibri"/>
              </a:rPr>
              <a:t>La MSA</a:t>
            </a:r>
            <a:endParaRPr sz="1899" b="0" i="0" u="none" strike="noStrike" cap="none" dirty="0">
              <a:solidFill>
                <a:schemeClr val="tx2">
                  <a:lumMod val="75000"/>
                </a:schemeClr>
              </a:solidFill>
              <a:latin typeface="Calibri"/>
              <a:ea typeface="Calibri"/>
              <a:cs typeface="Calibri"/>
              <a:sym typeface="Calibri"/>
            </a:endParaRPr>
          </a:p>
          <a:p>
            <a:pPr marL="0" lvl="0" indent="0" algn="l" rtl="0">
              <a:lnSpc>
                <a:spcPct val="70000"/>
              </a:lnSpc>
              <a:spcBef>
                <a:spcPts val="1000"/>
              </a:spcBef>
              <a:spcAft>
                <a:spcPts val="0"/>
              </a:spcAft>
              <a:buSzPts val="605"/>
              <a:buNone/>
            </a:pPr>
            <a:endParaRPr sz="799" dirty="0">
              <a:solidFill>
                <a:schemeClr val="tx2">
                  <a:lumMod val="75000"/>
                </a:schemeClr>
              </a:solidFill>
              <a:latin typeface="Calibri"/>
              <a:ea typeface="Calibri"/>
              <a:cs typeface="Calibri"/>
              <a:sym typeface="Calibri"/>
            </a:endParaRPr>
          </a:p>
          <a:p>
            <a:pPr marL="342900" lvl="0" indent="-371067" algn="l" rtl="0">
              <a:lnSpc>
                <a:spcPct val="70000"/>
              </a:lnSpc>
              <a:spcBef>
                <a:spcPts val="1000"/>
              </a:spcBef>
              <a:spcAft>
                <a:spcPts val="0"/>
              </a:spcAft>
              <a:buClr>
                <a:schemeClr val="accent1"/>
              </a:buClr>
              <a:buSzPts val="1724"/>
              <a:buFont typeface="Noto Sans Symbols"/>
              <a:buChar char="►"/>
            </a:pPr>
            <a:r>
              <a:rPr lang="fr-FR" sz="1899" b="0" i="0" u="none" strike="noStrike" cap="none" dirty="0">
                <a:solidFill>
                  <a:schemeClr val="tx2">
                    <a:lumMod val="75000"/>
                  </a:schemeClr>
                </a:solidFill>
                <a:latin typeface="Calibri"/>
                <a:ea typeface="Calibri"/>
                <a:cs typeface="Calibri"/>
                <a:sym typeface="Calibri"/>
              </a:rPr>
              <a:t>Le SIVU Collines Durance</a:t>
            </a:r>
            <a:endParaRPr sz="2229" dirty="0">
              <a:solidFill>
                <a:schemeClr val="tx2">
                  <a:lumMod val="75000"/>
                </a:schemeClr>
              </a:solidFill>
            </a:endParaRPr>
          </a:p>
          <a:p>
            <a:pPr marL="342900" lvl="0" indent="-261620" algn="l" rtl="0">
              <a:lnSpc>
                <a:spcPct val="70000"/>
              </a:lnSpc>
              <a:spcBef>
                <a:spcPts val="1000"/>
              </a:spcBef>
              <a:spcAft>
                <a:spcPts val="0"/>
              </a:spcAft>
              <a:buClr>
                <a:schemeClr val="accent1"/>
              </a:buClr>
              <a:buSzPts val="704"/>
              <a:buFont typeface="Noto Sans Symbols"/>
              <a:buNone/>
            </a:pPr>
            <a:endParaRPr sz="1380" b="0" i="0" u="none" strike="noStrike" cap="none" dirty="0">
              <a:solidFill>
                <a:srgbClr val="6C664C"/>
              </a:solidFill>
              <a:latin typeface="Calibri"/>
              <a:ea typeface="Calibri"/>
              <a:cs typeface="Calibri"/>
              <a:sym typeface="Calibri"/>
            </a:endParaRPr>
          </a:p>
          <a:p>
            <a:pPr marL="342900" lvl="0" indent="-261620" algn="l" rtl="0">
              <a:lnSpc>
                <a:spcPct val="70000"/>
              </a:lnSpc>
              <a:spcBef>
                <a:spcPts val="1000"/>
              </a:spcBef>
              <a:spcAft>
                <a:spcPts val="0"/>
              </a:spcAft>
              <a:buClr>
                <a:schemeClr val="accent1"/>
              </a:buClr>
              <a:buSzPts val="704"/>
              <a:buFont typeface="Noto Sans Symbols"/>
              <a:buNone/>
            </a:pPr>
            <a:endParaRPr sz="1380" dirty="0">
              <a:solidFill>
                <a:srgbClr val="6C664C"/>
              </a:solidFill>
              <a:latin typeface="Calibri"/>
              <a:ea typeface="Calibri"/>
              <a:cs typeface="Calibri"/>
              <a:sym typeface="Calibri"/>
            </a:endParaRPr>
          </a:p>
          <a:p>
            <a:pPr marL="0" lvl="0" indent="0" algn="l" rtl="0">
              <a:lnSpc>
                <a:spcPct val="70000"/>
              </a:lnSpc>
              <a:spcBef>
                <a:spcPts val="1000"/>
              </a:spcBef>
              <a:spcAft>
                <a:spcPts val="0"/>
              </a:spcAft>
              <a:buClr>
                <a:schemeClr val="accent1"/>
              </a:buClr>
              <a:buSzPts val="704"/>
              <a:buFont typeface="Noto Sans Symbols"/>
              <a:buNone/>
            </a:pPr>
            <a:endParaRPr sz="1380" dirty="0">
              <a:solidFill>
                <a:srgbClr val="6C664C"/>
              </a:solidFill>
              <a:latin typeface="Calibri"/>
              <a:ea typeface="Calibri"/>
              <a:cs typeface="Calibri"/>
              <a:sym typeface="Calibri"/>
            </a:endParaRPr>
          </a:p>
          <a:p>
            <a:pPr marL="342900" lvl="0" indent="-251459" algn="l" rtl="0">
              <a:lnSpc>
                <a:spcPct val="70000"/>
              </a:lnSpc>
              <a:spcBef>
                <a:spcPts val="1000"/>
              </a:spcBef>
              <a:spcAft>
                <a:spcPts val="0"/>
              </a:spcAft>
              <a:buClr>
                <a:schemeClr val="accent1"/>
              </a:buClr>
              <a:buSzPts val="792"/>
              <a:buFont typeface="Noto Sans Symbols"/>
              <a:buNone/>
            </a:pPr>
            <a:endParaRPr sz="1490" b="0" i="0" u="none" strike="noStrike" cap="none" dirty="0">
              <a:solidFill>
                <a:srgbClr val="6C664C"/>
              </a:solidFill>
              <a:latin typeface="Calibri"/>
              <a:ea typeface="Calibri"/>
              <a:cs typeface="Calibri"/>
              <a:sym typeface="Calibri"/>
            </a:endParaRPr>
          </a:p>
          <a:p>
            <a:pPr marL="91440" lvl="0" indent="0" algn="l" rtl="0">
              <a:lnSpc>
                <a:spcPct val="70000"/>
              </a:lnSpc>
              <a:spcBef>
                <a:spcPts val="1000"/>
              </a:spcBef>
              <a:spcAft>
                <a:spcPts val="0"/>
              </a:spcAft>
              <a:buNone/>
            </a:pPr>
            <a:endParaRPr sz="1435" dirty="0">
              <a:solidFill>
                <a:srgbClr val="6C664C"/>
              </a:solidFill>
              <a:latin typeface="Calibri"/>
              <a:ea typeface="Calibri"/>
              <a:cs typeface="Calibri"/>
              <a:sym typeface="Calibri"/>
            </a:endParaRPr>
          </a:p>
          <a:p>
            <a:pPr marL="91440" lvl="0" indent="0" algn="l" rtl="0">
              <a:lnSpc>
                <a:spcPct val="70000"/>
              </a:lnSpc>
              <a:spcBef>
                <a:spcPts val="1000"/>
              </a:spcBef>
              <a:spcAft>
                <a:spcPts val="0"/>
              </a:spcAft>
              <a:buSzPts val="605"/>
              <a:buNone/>
            </a:pPr>
            <a:endParaRPr sz="1435" dirty="0">
              <a:solidFill>
                <a:srgbClr val="6C664C"/>
              </a:solidFill>
              <a:latin typeface="Calibri"/>
              <a:ea typeface="Calibri"/>
              <a:cs typeface="Calibri"/>
              <a:sym typeface="Calibri"/>
            </a:endParaRPr>
          </a:p>
          <a:p>
            <a:pPr marL="342900" lvl="0" indent="-251459" algn="l" rtl="0">
              <a:lnSpc>
                <a:spcPct val="70000"/>
              </a:lnSpc>
              <a:spcBef>
                <a:spcPts val="1000"/>
              </a:spcBef>
              <a:spcAft>
                <a:spcPts val="0"/>
              </a:spcAft>
              <a:buClr>
                <a:schemeClr val="accent1"/>
              </a:buClr>
              <a:buSzPts val="792"/>
              <a:buFont typeface="Noto Sans Symbols"/>
              <a:buNone/>
            </a:pPr>
            <a:endParaRPr sz="1490" b="0" i="0" u="none" strike="noStrike" cap="none" dirty="0">
              <a:solidFill>
                <a:srgbClr val="6C664C"/>
              </a:solidFill>
              <a:latin typeface="Twentieth Century"/>
              <a:ea typeface="Twentieth Century"/>
              <a:cs typeface="Twentieth Century"/>
              <a:sym typeface="Twentieth Century"/>
            </a:endParaRPr>
          </a:p>
        </p:txBody>
      </p:sp>
      <p:sp>
        <p:nvSpPr>
          <p:cNvPr id="2" name="Espace réservé du numéro de diapositive 1">
            <a:extLst>
              <a:ext uri="{FF2B5EF4-FFF2-40B4-BE49-F238E27FC236}">
                <a16:creationId xmlns:a16="http://schemas.microsoft.com/office/drawing/2014/main" id="{708D5465-6FD6-4BE6-80F9-65BA8879D419}"/>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13</a:t>
            </a:fld>
            <a:endParaRPr lang="fr-FR"/>
          </a:p>
        </p:txBody>
      </p:sp>
      <p:sp>
        <p:nvSpPr>
          <p:cNvPr id="195" name="Google Shape;195;p24"/>
          <p:cNvSpPr txBox="1"/>
          <p:nvPr/>
        </p:nvSpPr>
        <p:spPr>
          <a:xfrm>
            <a:off x="1163801" y="802325"/>
            <a:ext cx="9788400" cy="400200"/>
          </a:xfrm>
          <a:prstGeom prst="rect">
            <a:avLst/>
          </a:prstGeom>
          <a:solidFill>
            <a:schemeClr val="accent2">
              <a:lumMod val="7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a:solidFill>
                  <a:schemeClr val="bg1"/>
                </a:solidFill>
                <a:latin typeface="Calibri"/>
                <a:ea typeface="Calibri"/>
                <a:cs typeface="Calibri"/>
                <a:sym typeface="Calibri"/>
              </a:rPr>
              <a:t>FINANCIERS</a:t>
            </a:r>
            <a:endParaRPr>
              <a:solidFill>
                <a:schemeClr val="bg1"/>
              </a:solidFill>
            </a:endParaRPr>
          </a:p>
        </p:txBody>
      </p:sp>
      <p:pic>
        <p:nvPicPr>
          <p:cNvPr id="196" name="Google Shape;196;p24"/>
          <p:cNvPicPr preferRelativeResize="0"/>
          <p:nvPr/>
        </p:nvPicPr>
        <p:blipFill>
          <a:blip r:embed="rId3">
            <a:alphaModFix/>
          </a:blip>
          <a:stretch>
            <a:fillRect/>
          </a:stretch>
        </p:blipFill>
        <p:spPr>
          <a:xfrm>
            <a:off x="3311576" y="5214293"/>
            <a:ext cx="758300" cy="1258332"/>
          </a:xfrm>
          <a:prstGeom prst="rect">
            <a:avLst/>
          </a:prstGeom>
          <a:noFill/>
          <a:ln>
            <a:noFill/>
          </a:ln>
        </p:spPr>
      </p:pic>
      <p:pic>
        <p:nvPicPr>
          <p:cNvPr id="197" name="Google Shape;197;p24"/>
          <p:cNvPicPr preferRelativeResize="0"/>
          <p:nvPr/>
        </p:nvPicPr>
        <p:blipFill>
          <a:blip r:embed="rId4">
            <a:alphaModFix/>
          </a:blip>
          <a:stretch>
            <a:fillRect/>
          </a:stretch>
        </p:blipFill>
        <p:spPr>
          <a:xfrm>
            <a:off x="7560422" y="5430475"/>
            <a:ext cx="1666304" cy="774900"/>
          </a:xfrm>
          <a:prstGeom prst="rect">
            <a:avLst/>
          </a:prstGeom>
          <a:noFill/>
          <a:ln>
            <a:noFill/>
          </a:ln>
        </p:spPr>
      </p:pic>
      <p:pic>
        <p:nvPicPr>
          <p:cNvPr id="198" name="Google Shape;198;p24"/>
          <p:cNvPicPr preferRelativeResize="0"/>
          <p:nvPr/>
        </p:nvPicPr>
        <p:blipFill rotWithShape="1">
          <a:blip r:embed="rId5">
            <a:alphaModFix/>
          </a:blip>
          <a:srcRect l="15886" t="19105" r="17531" b="19855"/>
          <a:stretch/>
        </p:blipFill>
        <p:spPr>
          <a:xfrm>
            <a:off x="982625" y="5054126"/>
            <a:ext cx="1666300" cy="1527599"/>
          </a:xfrm>
          <a:prstGeom prst="rect">
            <a:avLst/>
          </a:prstGeom>
          <a:noFill/>
          <a:ln>
            <a:noFill/>
          </a:ln>
        </p:spPr>
      </p:pic>
      <p:pic>
        <p:nvPicPr>
          <p:cNvPr id="199" name="Google Shape;199;p24"/>
          <p:cNvPicPr preferRelativeResize="0"/>
          <p:nvPr/>
        </p:nvPicPr>
        <p:blipFill>
          <a:blip r:embed="rId6">
            <a:alphaModFix/>
          </a:blip>
          <a:stretch>
            <a:fillRect/>
          </a:stretch>
        </p:blipFill>
        <p:spPr>
          <a:xfrm>
            <a:off x="9828600" y="5388500"/>
            <a:ext cx="1756000" cy="858850"/>
          </a:xfrm>
          <a:prstGeom prst="rect">
            <a:avLst/>
          </a:prstGeom>
          <a:noFill/>
          <a:ln>
            <a:noFill/>
          </a:ln>
        </p:spPr>
      </p:pic>
      <p:pic>
        <p:nvPicPr>
          <p:cNvPr id="200" name="Google Shape;200;p24"/>
          <p:cNvPicPr preferRelativeResize="0"/>
          <p:nvPr/>
        </p:nvPicPr>
        <p:blipFill>
          <a:blip r:embed="rId7">
            <a:alphaModFix/>
          </a:blip>
          <a:stretch>
            <a:fillRect/>
          </a:stretch>
        </p:blipFill>
        <p:spPr>
          <a:xfrm>
            <a:off x="4701750" y="5163224"/>
            <a:ext cx="2618800" cy="130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idx="1"/>
          </p:nvPr>
        </p:nvSpPr>
        <p:spPr>
          <a:xfrm>
            <a:off x="1117334" y="1818300"/>
            <a:ext cx="9720000" cy="3741842"/>
          </a:xfrm>
          <a:prstGeom prst="rect">
            <a:avLst/>
          </a:prstGeom>
        </p:spPr>
        <p:txBody>
          <a:bodyPr spcFirstLastPara="1" wrap="square" lIns="45700" tIns="45700" rIns="45700" bIns="45700" anchor="t" anchorCtr="0">
            <a:normAutofit fontScale="92500" lnSpcReduction="10000"/>
          </a:bodyPr>
          <a:lstStyle/>
          <a:p>
            <a:pPr lvl="0" algn="l" rtl="0">
              <a:spcBef>
                <a:spcPts val="1000"/>
              </a:spcBef>
              <a:spcAft>
                <a:spcPts val="0"/>
              </a:spcAft>
              <a:buClr>
                <a:schemeClr val="accent1"/>
              </a:buClr>
              <a:buSzPts val="1360"/>
              <a:buFont typeface="Noto Sans Symbols"/>
              <a:buChar char="►"/>
            </a:pPr>
            <a:r>
              <a:rPr lang="fr-FR" sz="1700" dirty="0">
                <a:solidFill>
                  <a:schemeClr val="tx2">
                    <a:lumMod val="75000"/>
                  </a:schemeClr>
                </a:solidFill>
                <a:latin typeface="Calibri"/>
                <a:ea typeface="Calibri"/>
                <a:cs typeface="Calibri"/>
                <a:sym typeface="Calibri"/>
              </a:rPr>
              <a:t>Les locaux : ils sont mis à la disposition par la mairie : une salle d’activité d’environ 50 m2 avec deux bureaux  et ponctuellement des salles communales pour les manifestations diverses (bourses aux vêtements, assemblée générale, etc…)</a:t>
            </a:r>
          </a:p>
          <a:p>
            <a:pPr marL="0" lvl="0" indent="0" algn="l" rtl="0">
              <a:spcBef>
                <a:spcPts val="1000"/>
              </a:spcBef>
              <a:spcAft>
                <a:spcPts val="0"/>
              </a:spcAft>
              <a:buClr>
                <a:schemeClr val="accent1"/>
              </a:buClr>
              <a:buSzPts val="1360"/>
              <a:buNone/>
            </a:pPr>
            <a:endParaRPr dirty="0">
              <a:solidFill>
                <a:schemeClr val="tx2">
                  <a:lumMod val="75000"/>
                </a:schemeClr>
              </a:solidFill>
            </a:endParaRPr>
          </a:p>
          <a:p>
            <a:pPr marL="342900" lvl="0" indent="-342900" algn="l" rtl="0">
              <a:spcBef>
                <a:spcPts val="1000"/>
              </a:spcBef>
              <a:spcAft>
                <a:spcPts val="0"/>
              </a:spcAft>
              <a:buClr>
                <a:schemeClr val="accent1"/>
              </a:buClr>
              <a:buSzPts val="1360"/>
              <a:buFont typeface="Noto Sans Symbols"/>
              <a:buChar char="►"/>
            </a:pPr>
            <a:r>
              <a:rPr lang="fr-FR" sz="1700" dirty="0">
                <a:solidFill>
                  <a:schemeClr val="tx2">
                    <a:lumMod val="75000"/>
                  </a:schemeClr>
                </a:solidFill>
                <a:latin typeface="Calibri"/>
                <a:ea typeface="Calibri"/>
                <a:cs typeface="Calibri"/>
                <a:sym typeface="Calibri"/>
              </a:rPr>
              <a:t>Du matériel informatique et pédagogique : des ordinateurs, imprimantes, téléphones, matériel pour les diverses activités</a:t>
            </a:r>
          </a:p>
          <a:p>
            <a:pPr marL="342900" lvl="0" indent="-342900" algn="l" rtl="0">
              <a:spcBef>
                <a:spcPts val="1000"/>
              </a:spcBef>
              <a:spcAft>
                <a:spcPts val="0"/>
              </a:spcAft>
              <a:buClr>
                <a:schemeClr val="accent1"/>
              </a:buClr>
              <a:buSzPts val="1360"/>
              <a:buFont typeface="Noto Sans Symbols"/>
              <a:buChar char="►"/>
            </a:pPr>
            <a:endParaRPr lang="fr-FR" sz="1700" dirty="0">
              <a:solidFill>
                <a:schemeClr val="tx2">
                  <a:lumMod val="75000"/>
                </a:schemeClr>
              </a:solidFill>
              <a:latin typeface="Calibri"/>
              <a:ea typeface="Calibri"/>
              <a:cs typeface="Calibri"/>
              <a:sym typeface="Calibri"/>
            </a:endParaRPr>
          </a:p>
          <a:p>
            <a:pPr marL="342900" lvl="0" indent="-342900" algn="l" rtl="0">
              <a:spcBef>
                <a:spcPts val="1000"/>
              </a:spcBef>
              <a:spcAft>
                <a:spcPts val="0"/>
              </a:spcAft>
              <a:buClr>
                <a:schemeClr val="accent1"/>
              </a:buClr>
              <a:buSzPts val="1360"/>
              <a:buFont typeface="Noto Sans Symbols"/>
              <a:buChar char="►"/>
            </a:pPr>
            <a:endParaRPr lang="fr-FR" sz="1700" dirty="0">
              <a:solidFill>
                <a:schemeClr val="tx2">
                  <a:lumMod val="75000"/>
                </a:schemeClr>
              </a:solidFill>
              <a:latin typeface="Calibri"/>
              <a:ea typeface="Calibri"/>
              <a:cs typeface="Calibri"/>
              <a:sym typeface="Calibri"/>
            </a:endParaRPr>
          </a:p>
          <a:p>
            <a:pPr marL="342900" lvl="0" indent="-342900" algn="l" rtl="0">
              <a:spcBef>
                <a:spcPts val="1000"/>
              </a:spcBef>
              <a:spcAft>
                <a:spcPts val="0"/>
              </a:spcAft>
              <a:buClr>
                <a:schemeClr val="accent1"/>
              </a:buClr>
              <a:buSzPts val="1360"/>
              <a:buFont typeface="Noto Sans Symbols"/>
              <a:buChar char="►"/>
            </a:pPr>
            <a:endParaRPr lang="fr-FR" sz="1700" dirty="0">
              <a:solidFill>
                <a:schemeClr val="tx2">
                  <a:lumMod val="75000"/>
                </a:schemeClr>
              </a:solidFill>
              <a:latin typeface="Calibri"/>
              <a:ea typeface="Calibri"/>
              <a:cs typeface="Calibri"/>
              <a:sym typeface="Calibri"/>
            </a:endParaRPr>
          </a:p>
          <a:p>
            <a:pPr marL="342900" lvl="0" indent="-342900" algn="l" rtl="0">
              <a:spcBef>
                <a:spcPts val="1000"/>
              </a:spcBef>
              <a:spcAft>
                <a:spcPts val="0"/>
              </a:spcAft>
              <a:buClr>
                <a:schemeClr val="accent1"/>
              </a:buClr>
              <a:buSzPts val="1360"/>
              <a:buFont typeface="Noto Sans Symbols"/>
              <a:buChar char="►"/>
            </a:pPr>
            <a:endParaRPr lang="fr-FR" sz="1700" dirty="0">
              <a:solidFill>
                <a:schemeClr val="tx2">
                  <a:lumMod val="75000"/>
                </a:schemeClr>
              </a:solidFill>
              <a:latin typeface="Calibri"/>
              <a:ea typeface="Calibri"/>
              <a:cs typeface="Calibri"/>
              <a:sym typeface="Calibri"/>
            </a:endParaRPr>
          </a:p>
          <a:p>
            <a:pPr marL="342900" lvl="0" indent="-342900" algn="l" rtl="0">
              <a:spcBef>
                <a:spcPts val="1000"/>
              </a:spcBef>
              <a:spcAft>
                <a:spcPts val="0"/>
              </a:spcAft>
              <a:buClr>
                <a:schemeClr val="accent1"/>
              </a:buClr>
              <a:buSzPts val="1360"/>
              <a:buFont typeface="Noto Sans Symbols"/>
              <a:buChar char="►"/>
            </a:pPr>
            <a:r>
              <a:rPr lang="fr-FR" sz="1700" dirty="0">
                <a:solidFill>
                  <a:schemeClr val="tx2">
                    <a:lumMod val="75000"/>
                  </a:schemeClr>
                </a:solidFill>
                <a:latin typeface="Calibri"/>
                <a:ea typeface="Calibri"/>
                <a:cs typeface="Calibri"/>
                <a:sym typeface="Calibri"/>
              </a:rPr>
              <a:t>Le projet est mis en place pour 3 ans.</a:t>
            </a:r>
          </a:p>
          <a:p>
            <a:pPr marL="342900" lvl="0" indent="-342900" algn="l" rtl="0">
              <a:spcBef>
                <a:spcPts val="1000"/>
              </a:spcBef>
              <a:spcAft>
                <a:spcPts val="0"/>
              </a:spcAft>
              <a:buClr>
                <a:schemeClr val="accent1"/>
              </a:buClr>
              <a:buSzPts val="1360"/>
              <a:buFont typeface="Noto Sans Symbols"/>
              <a:buChar char="►"/>
            </a:pPr>
            <a:r>
              <a:rPr lang="fr-FR" sz="1700" dirty="0">
                <a:solidFill>
                  <a:schemeClr val="tx2">
                    <a:lumMod val="75000"/>
                  </a:schemeClr>
                </a:solidFill>
                <a:latin typeface="Calibri"/>
                <a:ea typeface="Calibri"/>
                <a:cs typeface="Calibri"/>
                <a:sym typeface="Calibri"/>
              </a:rPr>
              <a:t>Il sera évalué tous les ans en fin d’année scolaire (rencontre salariés/Conseil d’Administration).</a:t>
            </a:r>
          </a:p>
          <a:p>
            <a:pPr marL="342900" lvl="0" indent="-342900" algn="l" rtl="0">
              <a:spcBef>
                <a:spcPts val="1000"/>
              </a:spcBef>
              <a:spcAft>
                <a:spcPts val="0"/>
              </a:spcAft>
              <a:buClr>
                <a:schemeClr val="accent1"/>
              </a:buClr>
              <a:buSzPts val="1360"/>
              <a:buFont typeface="Noto Sans Symbols"/>
              <a:buChar char="►"/>
            </a:pPr>
            <a:endParaRPr dirty="0">
              <a:solidFill>
                <a:schemeClr val="tx2">
                  <a:lumMod val="75000"/>
                </a:schemeClr>
              </a:solidFill>
            </a:endParaRPr>
          </a:p>
          <a:p>
            <a:pPr marL="342900" lvl="0" indent="-251459" algn="l" rtl="0">
              <a:spcBef>
                <a:spcPts val="1000"/>
              </a:spcBef>
              <a:spcAft>
                <a:spcPts val="0"/>
              </a:spcAft>
              <a:buClr>
                <a:schemeClr val="accent1"/>
              </a:buClr>
              <a:buSzPts val="1440"/>
              <a:buFont typeface="Noto Sans Symbols"/>
              <a:buNone/>
            </a:pPr>
            <a:endParaRPr sz="1800" dirty="0">
              <a:solidFill>
                <a:schemeClr val="tx2">
                  <a:lumMod val="75000"/>
                </a:schemeClr>
              </a:solidFill>
            </a:endParaRPr>
          </a:p>
          <a:p>
            <a:pPr marL="0" lvl="0" indent="0" algn="l" rtl="0">
              <a:spcBef>
                <a:spcPts val="1200"/>
              </a:spcBef>
              <a:spcAft>
                <a:spcPts val="200"/>
              </a:spcAft>
              <a:buNone/>
            </a:pPr>
            <a:endParaRPr lang="fr-FR" dirty="0"/>
          </a:p>
          <a:p>
            <a:endParaRPr lang="fr-FR" dirty="0"/>
          </a:p>
        </p:txBody>
      </p:sp>
      <p:sp>
        <p:nvSpPr>
          <p:cNvPr id="2" name="Espace réservé du numéro de diapositive 1">
            <a:extLst>
              <a:ext uri="{FF2B5EF4-FFF2-40B4-BE49-F238E27FC236}">
                <a16:creationId xmlns:a16="http://schemas.microsoft.com/office/drawing/2014/main" id="{1011D95D-153D-466E-B8C4-D4FE170FAA5E}"/>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14</a:t>
            </a:fld>
            <a:endParaRPr lang="fr-FR"/>
          </a:p>
        </p:txBody>
      </p:sp>
      <p:sp>
        <p:nvSpPr>
          <p:cNvPr id="206" name="Google Shape;206;p25"/>
          <p:cNvSpPr txBox="1"/>
          <p:nvPr/>
        </p:nvSpPr>
        <p:spPr>
          <a:xfrm>
            <a:off x="1181050" y="953400"/>
            <a:ext cx="10129800" cy="400200"/>
          </a:xfrm>
          <a:prstGeom prst="rect">
            <a:avLst/>
          </a:prstGeom>
          <a:solidFill>
            <a:schemeClr val="accent2">
              <a:lumMod val="7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dirty="0">
                <a:solidFill>
                  <a:schemeClr val="bg1"/>
                </a:solidFill>
                <a:latin typeface="Calibri"/>
                <a:ea typeface="Calibri"/>
                <a:cs typeface="Calibri"/>
                <a:sym typeface="Calibri"/>
              </a:rPr>
              <a:t>MATERIELS</a:t>
            </a:r>
            <a:endParaRPr dirty="0">
              <a:solidFill>
                <a:schemeClr val="bg1"/>
              </a:solidFill>
            </a:endParaRPr>
          </a:p>
        </p:txBody>
      </p:sp>
      <p:sp>
        <p:nvSpPr>
          <p:cNvPr id="3" name="Google Shape;206;p25">
            <a:extLst>
              <a:ext uri="{FF2B5EF4-FFF2-40B4-BE49-F238E27FC236}">
                <a16:creationId xmlns:a16="http://schemas.microsoft.com/office/drawing/2014/main" id="{880BA51F-5869-30BD-74E6-43783C24F7E9}"/>
              </a:ext>
            </a:extLst>
          </p:cNvPr>
          <p:cNvSpPr txBox="1"/>
          <p:nvPr/>
        </p:nvSpPr>
        <p:spPr>
          <a:xfrm>
            <a:off x="1117334" y="3912152"/>
            <a:ext cx="10129800" cy="400200"/>
          </a:xfrm>
          <a:prstGeom prst="rect">
            <a:avLst/>
          </a:prstGeom>
          <a:solidFill>
            <a:schemeClr val="accent2">
              <a:lumMod val="7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dirty="0">
                <a:solidFill>
                  <a:schemeClr val="bg1"/>
                </a:solidFill>
                <a:latin typeface="Calibri"/>
                <a:ea typeface="Calibri"/>
                <a:cs typeface="Calibri"/>
                <a:sym typeface="Calibri"/>
              </a:rPr>
              <a:t>MISE EN OEUVRE</a:t>
            </a:r>
            <a:endParaRPr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DF0F39-039D-48A4-96A5-20F0541B49CD}"/>
              </a:ext>
            </a:extLst>
          </p:cNvPr>
          <p:cNvSpPr>
            <a:spLocks noGrp="1"/>
          </p:cNvSpPr>
          <p:nvPr>
            <p:ph type="title"/>
          </p:nvPr>
        </p:nvSpPr>
        <p:spPr>
          <a:xfrm>
            <a:off x="1024128" y="585216"/>
            <a:ext cx="9603232" cy="837184"/>
          </a:xfrm>
        </p:spPr>
        <p:txBody>
          <a:bodyPr/>
          <a:lstStyle/>
          <a:p>
            <a:r>
              <a:rPr lang="fr-FR" sz="5400" dirty="0">
                <a:solidFill>
                  <a:srgbClr val="002060"/>
                </a:solidFill>
                <a:latin typeface="Calibri"/>
                <a:ea typeface="Calibri"/>
                <a:cs typeface="Calibri"/>
                <a:sym typeface="Calibri"/>
              </a:rPr>
              <a:t>       </a:t>
            </a:r>
            <a:r>
              <a:rPr lang="fr-FR" sz="4800" dirty="0">
                <a:solidFill>
                  <a:srgbClr val="002060"/>
                </a:solidFill>
                <a:latin typeface="Calibri"/>
                <a:ea typeface="Calibri"/>
                <a:cs typeface="Calibri"/>
                <a:sym typeface="Calibri"/>
              </a:rPr>
              <a:t>ORGANIGRAMME</a:t>
            </a:r>
            <a:endParaRPr lang="fr-FR" sz="4800" dirty="0"/>
          </a:p>
        </p:txBody>
      </p:sp>
      <p:sp>
        <p:nvSpPr>
          <p:cNvPr id="3" name="Espace réservé du numéro de diapositive 2">
            <a:extLst>
              <a:ext uri="{FF2B5EF4-FFF2-40B4-BE49-F238E27FC236}">
                <a16:creationId xmlns:a16="http://schemas.microsoft.com/office/drawing/2014/main" id="{ABC2225B-B1D7-41AA-AB57-604F47E72BD1}"/>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15</a:t>
            </a:fld>
            <a:endParaRPr lang="fr-FR"/>
          </a:p>
        </p:txBody>
      </p:sp>
      <p:graphicFrame>
        <p:nvGraphicFramePr>
          <p:cNvPr id="4" name="Diagramme 3">
            <a:extLst>
              <a:ext uri="{FF2B5EF4-FFF2-40B4-BE49-F238E27FC236}">
                <a16:creationId xmlns:a16="http://schemas.microsoft.com/office/drawing/2014/main" id="{F20DA123-3086-4128-87AC-C763D7E822A7}"/>
              </a:ext>
            </a:extLst>
          </p:cNvPr>
          <p:cNvGraphicFramePr/>
          <p:nvPr>
            <p:extLst>
              <p:ext uri="{D42A27DB-BD31-4B8C-83A1-F6EECF244321}">
                <p14:modId xmlns:p14="http://schemas.microsoft.com/office/powerpoint/2010/main" val="2568201760"/>
              </p:ext>
            </p:extLst>
          </p:nvPr>
        </p:nvGraphicFramePr>
        <p:xfrm>
          <a:off x="2499359" y="1220422"/>
          <a:ext cx="9043711" cy="5786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oogle Shape;227;p26">
            <a:extLst>
              <a:ext uri="{FF2B5EF4-FFF2-40B4-BE49-F238E27FC236}">
                <a16:creationId xmlns:a16="http://schemas.microsoft.com/office/drawing/2014/main" id="{1F6D6A15-6BAB-41B9-9632-0030550F881B}"/>
              </a:ext>
            </a:extLst>
          </p:cNvPr>
          <p:cNvPicPr preferRelativeResize="0"/>
          <p:nvPr/>
        </p:nvPicPr>
        <p:blipFill rotWithShape="1">
          <a:blip r:embed="rId7">
            <a:alphaModFix/>
          </a:blip>
          <a:srcRect/>
          <a:stretch/>
        </p:blipFill>
        <p:spPr>
          <a:xfrm>
            <a:off x="1422607" y="560965"/>
            <a:ext cx="609393" cy="659456"/>
          </a:xfrm>
          <a:prstGeom prst="rect">
            <a:avLst/>
          </a:prstGeom>
          <a:noFill/>
          <a:ln>
            <a:noFill/>
          </a:ln>
        </p:spPr>
      </p:pic>
      <p:cxnSp>
        <p:nvCxnSpPr>
          <p:cNvPr id="8" name="Connecteur droit 7">
            <a:extLst>
              <a:ext uri="{FF2B5EF4-FFF2-40B4-BE49-F238E27FC236}">
                <a16:creationId xmlns:a16="http://schemas.microsoft.com/office/drawing/2014/main" id="{424CC9BE-237E-44C6-82FC-6D15CE42471C}"/>
              </a:ext>
            </a:extLst>
          </p:cNvPr>
          <p:cNvCxnSpPr>
            <a:cxnSpLocks/>
          </p:cNvCxnSpPr>
          <p:nvPr/>
        </p:nvCxnSpPr>
        <p:spPr>
          <a:xfrm>
            <a:off x="5905643" y="5174345"/>
            <a:ext cx="0" cy="70267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84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877853" y="195191"/>
            <a:ext cx="9720000" cy="1499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64132"/>
              </a:buClr>
              <a:buSzPts val="3200"/>
              <a:buFont typeface="Twentieth Century"/>
              <a:buNone/>
            </a:pPr>
            <a:r>
              <a:rPr lang="fr-FR" sz="3200" dirty="0">
                <a:solidFill>
                  <a:srgbClr val="002060"/>
                </a:solidFill>
              </a:rPr>
              <a:t>           </a:t>
            </a:r>
            <a:r>
              <a:rPr lang="fr-FR" sz="4800" dirty="0">
                <a:solidFill>
                  <a:srgbClr val="002060"/>
                </a:solidFill>
              </a:rPr>
              <a:t>L’ESPACE DE VIE SOCIALE</a:t>
            </a:r>
            <a:endParaRPr sz="4800" dirty="0">
              <a:solidFill>
                <a:srgbClr val="002060"/>
              </a:solidFill>
            </a:endParaRPr>
          </a:p>
        </p:txBody>
      </p:sp>
      <p:sp>
        <p:nvSpPr>
          <p:cNvPr id="233" name="Google Shape;233;p27"/>
          <p:cNvSpPr txBox="1">
            <a:spLocks noGrp="1"/>
          </p:cNvSpPr>
          <p:nvPr>
            <p:ph idx="1"/>
          </p:nvPr>
        </p:nvSpPr>
        <p:spPr>
          <a:xfrm>
            <a:off x="6096000" y="845127"/>
            <a:ext cx="4613700" cy="8631000"/>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0"/>
              </a:spcBef>
              <a:spcAft>
                <a:spcPts val="0"/>
              </a:spcAft>
              <a:buSzPts val="2200"/>
              <a:buNone/>
            </a:pPr>
            <a:endParaRPr dirty="0"/>
          </a:p>
          <a:p>
            <a:pPr marL="91440" lvl="0" indent="-139700" algn="l" rtl="0">
              <a:lnSpc>
                <a:spcPct val="90000"/>
              </a:lnSpc>
              <a:spcBef>
                <a:spcPts val="1400"/>
              </a:spcBef>
              <a:spcAft>
                <a:spcPts val="0"/>
              </a:spcAft>
              <a:buSzPts val="2200"/>
              <a:buChar char=" "/>
            </a:pPr>
            <a:r>
              <a:rPr lang="fr-FR" dirty="0"/>
              <a:t>Accompagnement à la scolarité</a:t>
            </a:r>
            <a:endParaRPr dirty="0"/>
          </a:p>
          <a:p>
            <a:pPr marL="91440" lvl="0" indent="-139700" algn="l" rtl="0">
              <a:lnSpc>
                <a:spcPct val="90000"/>
              </a:lnSpc>
              <a:spcBef>
                <a:spcPts val="1400"/>
              </a:spcBef>
              <a:spcAft>
                <a:spcPts val="0"/>
              </a:spcAft>
              <a:buSzPts val="2200"/>
              <a:buChar char=" "/>
            </a:pPr>
            <a:r>
              <a:rPr lang="fr-FR" dirty="0"/>
              <a:t>Ateliers de français</a:t>
            </a:r>
            <a:endParaRPr dirty="0"/>
          </a:p>
          <a:p>
            <a:pPr marL="91440" lvl="0" indent="-139700" algn="l" rtl="0">
              <a:lnSpc>
                <a:spcPct val="90000"/>
              </a:lnSpc>
              <a:spcBef>
                <a:spcPts val="1400"/>
              </a:spcBef>
              <a:spcAft>
                <a:spcPts val="0"/>
              </a:spcAft>
              <a:buSzPts val="2200"/>
              <a:buChar char=" "/>
            </a:pPr>
            <a:r>
              <a:rPr lang="fr-FR" dirty="0"/>
              <a:t>Ateliers couture et créatif</a:t>
            </a: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0" lvl="0" indent="0" algn="l" rtl="0">
              <a:lnSpc>
                <a:spcPct val="90000"/>
              </a:lnSpc>
              <a:spcBef>
                <a:spcPts val="1400"/>
              </a:spcBef>
              <a:spcAft>
                <a:spcPts val="0"/>
              </a:spcAft>
              <a:buSzPts val="2200"/>
              <a:buNone/>
            </a:pPr>
            <a:endParaRPr dirty="0"/>
          </a:p>
        </p:txBody>
      </p:sp>
      <p:sp>
        <p:nvSpPr>
          <p:cNvPr id="2" name="Espace réservé du numéro de diapositive 1">
            <a:extLst>
              <a:ext uri="{FF2B5EF4-FFF2-40B4-BE49-F238E27FC236}">
                <a16:creationId xmlns:a16="http://schemas.microsoft.com/office/drawing/2014/main" id="{106F2A18-792B-4ACB-9F3C-7614CC2A9568}"/>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16</a:t>
            </a:fld>
            <a:endParaRPr lang="fr-FR"/>
          </a:p>
        </p:txBody>
      </p:sp>
      <p:pic>
        <p:nvPicPr>
          <p:cNvPr id="234" name="Google Shape;234;p27"/>
          <p:cNvPicPr preferRelativeResize="0"/>
          <p:nvPr/>
        </p:nvPicPr>
        <p:blipFill rotWithShape="1">
          <a:blip r:embed="rId3">
            <a:alphaModFix/>
          </a:blip>
          <a:srcRect/>
          <a:stretch/>
        </p:blipFill>
        <p:spPr>
          <a:xfrm>
            <a:off x="986871" y="1623609"/>
            <a:ext cx="3862253" cy="2287674"/>
          </a:xfrm>
          <a:prstGeom prst="rect">
            <a:avLst/>
          </a:prstGeom>
          <a:noFill/>
          <a:ln>
            <a:noFill/>
          </a:ln>
        </p:spPr>
      </p:pic>
      <p:pic>
        <p:nvPicPr>
          <p:cNvPr id="235" name="Google Shape;235;p27"/>
          <p:cNvPicPr preferRelativeResize="0"/>
          <p:nvPr/>
        </p:nvPicPr>
        <p:blipFill rotWithShape="1">
          <a:blip r:embed="rId4">
            <a:alphaModFix/>
          </a:blip>
          <a:srcRect/>
          <a:stretch/>
        </p:blipFill>
        <p:spPr>
          <a:xfrm>
            <a:off x="986870" y="4090554"/>
            <a:ext cx="3862253" cy="2518064"/>
          </a:xfrm>
          <a:prstGeom prst="rect">
            <a:avLst/>
          </a:prstGeom>
          <a:noFill/>
          <a:ln>
            <a:noFill/>
          </a:ln>
        </p:spPr>
      </p:pic>
      <p:pic>
        <p:nvPicPr>
          <p:cNvPr id="236" name="Google Shape;236;p27"/>
          <p:cNvPicPr preferRelativeResize="0"/>
          <p:nvPr/>
        </p:nvPicPr>
        <p:blipFill rotWithShape="1">
          <a:blip r:embed="rId5">
            <a:alphaModFix/>
          </a:blip>
          <a:srcRect/>
          <a:stretch/>
        </p:blipFill>
        <p:spPr>
          <a:xfrm>
            <a:off x="6096000" y="2746365"/>
            <a:ext cx="3862253" cy="3862253"/>
          </a:xfrm>
          <a:prstGeom prst="rect">
            <a:avLst/>
          </a:prstGeom>
          <a:noFill/>
          <a:ln>
            <a:noFill/>
          </a:ln>
        </p:spPr>
      </p:pic>
      <p:pic>
        <p:nvPicPr>
          <p:cNvPr id="4" name="Image 3">
            <a:extLst>
              <a:ext uri="{FF2B5EF4-FFF2-40B4-BE49-F238E27FC236}">
                <a16:creationId xmlns:a16="http://schemas.microsoft.com/office/drawing/2014/main" id="{21E84D20-C9CA-4F3A-B068-281C2A3DCC51}"/>
              </a:ext>
            </a:extLst>
          </p:cNvPr>
          <p:cNvPicPr>
            <a:picLocks noChangeAspect="1"/>
          </p:cNvPicPr>
          <p:nvPr/>
        </p:nvPicPr>
        <p:blipFill>
          <a:blip r:embed="rId6"/>
          <a:stretch>
            <a:fillRect/>
          </a:stretch>
        </p:blipFill>
        <p:spPr>
          <a:xfrm>
            <a:off x="1161756" y="522127"/>
            <a:ext cx="641087" cy="6459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8"/>
          <p:cNvSpPr txBox="1">
            <a:spLocks noGrp="1"/>
          </p:cNvSpPr>
          <p:nvPr>
            <p:ph type="title"/>
          </p:nvPr>
        </p:nvSpPr>
        <p:spPr>
          <a:xfrm>
            <a:off x="215650" y="532124"/>
            <a:ext cx="6401966" cy="612909"/>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464132"/>
              </a:buClr>
              <a:buSzPts val="2800"/>
              <a:buFont typeface="Twentieth Century"/>
              <a:buNone/>
            </a:pPr>
            <a:r>
              <a:rPr lang="fr-FR" sz="2800" dirty="0">
                <a:solidFill>
                  <a:srgbClr val="002060"/>
                </a:solidFill>
              </a:rPr>
              <a:t>                </a:t>
            </a:r>
            <a:br>
              <a:rPr lang="fr-FR" sz="2800" dirty="0">
                <a:solidFill>
                  <a:srgbClr val="002060"/>
                </a:solidFill>
              </a:rPr>
            </a:br>
            <a:r>
              <a:rPr lang="fr-FR" sz="2800" dirty="0">
                <a:solidFill>
                  <a:srgbClr val="002060"/>
                </a:solidFill>
              </a:rPr>
              <a:t>                   </a:t>
            </a:r>
            <a:r>
              <a:rPr lang="fr-FR" sz="4800" dirty="0">
                <a:solidFill>
                  <a:srgbClr val="002060"/>
                </a:solidFill>
              </a:rPr>
              <a:t>EQUIPEMENT</a:t>
            </a:r>
            <a:r>
              <a:rPr lang="fr-FR" sz="2800" dirty="0">
                <a:solidFill>
                  <a:srgbClr val="002060"/>
                </a:solidFill>
              </a:rPr>
              <a:t> </a:t>
            </a:r>
            <a:r>
              <a:rPr lang="fr-FR" sz="4800" dirty="0">
                <a:solidFill>
                  <a:srgbClr val="002060"/>
                </a:solidFill>
              </a:rPr>
              <a:t>MUNICIPAL</a:t>
            </a:r>
            <a:br>
              <a:rPr lang="fr-FR" sz="2800" dirty="0">
                <a:solidFill>
                  <a:srgbClr val="002060"/>
                </a:solidFill>
              </a:rPr>
            </a:br>
            <a:endParaRPr sz="2800" dirty="0">
              <a:solidFill>
                <a:srgbClr val="002060"/>
              </a:solidFill>
            </a:endParaRPr>
          </a:p>
        </p:txBody>
      </p:sp>
      <p:sp>
        <p:nvSpPr>
          <p:cNvPr id="242" name="Google Shape;242;p28"/>
          <p:cNvSpPr txBox="1">
            <a:spLocks noGrp="1"/>
          </p:cNvSpPr>
          <p:nvPr>
            <p:ph idx="1"/>
          </p:nvPr>
        </p:nvSpPr>
        <p:spPr>
          <a:xfrm>
            <a:off x="903806" y="770333"/>
            <a:ext cx="5440433" cy="1426112"/>
          </a:xfrm>
          <a:prstGeom prst="rect">
            <a:avLst/>
          </a:prstGeom>
          <a:noFill/>
          <a:ln>
            <a:noFill/>
          </a:ln>
        </p:spPr>
        <p:txBody>
          <a:bodyPr spcFirstLastPara="1" wrap="square" lIns="45700" tIns="45700" rIns="45700" bIns="45700" anchor="t" anchorCtr="0">
            <a:normAutofit fontScale="92500" lnSpcReduction="20000"/>
          </a:bodyPr>
          <a:lstStyle/>
          <a:p>
            <a:pPr marL="0" lvl="0" indent="0" algn="l" rtl="0">
              <a:lnSpc>
                <a:spcPct val="90000"/>
              </a:lnSpc>
              <a:spcBef>
                <a:spcPts val="0"/>
              </a:spcBef>
              <a:spcAft>
                <a:spcPts val="0"/>
              </a:spcAft>
              <a:buSzPct val="100000"/>
              <a:buNone/>
            </a:pPr>
            <a:endParaRPr dirty="0"/>
          </a:p>
          <a:p>
            <a:pPr marL="91440" lvl="0" indent="0" algn="l" rtl="0">
              <a:lnSpc>
                <a:spcPct val="90000"/>
              </a:lnSpc>
              <a:spcBef>
                <a:spcPts val="1400"/>
              </a:spcBef>
              <a:spcAft>
                <a:spcPts val="0"/>
              </a:spcAft>
              <a:buSzPct val="100000"/>
              <a:buNone/>
            </a:pPr>
            <a:endParaRPr dirty="0"/>
          </a:p>
          <a:p>
            <a:pPr marL="91440" lvl="0" indent="-99853" algn="l" rtl="0">
              <a:lnSpc>
                <a:spcPct val="90000"/>
              </a:lnSpc>
              <a:spcBef>
                <a:spcPts val="1400"/>
              </a:spcBef>
              <a:spcAft>
                <a:spcPts val="0"/>
              </a:spcAft>
              <a:buSzPct val="100000"/>
              <a:buChar char=" "/>
            </a:pPr>
            <a:r>
              <a:rPr lang="fr-FR" sz="1700" dirty="0"/>
              <a:t>Salle des fêtes et Salle Dany : pour les bourses aux vêtements, les puces des couturières, bourse de l’enfance, les assemblées générales</a:t>
            </a:r>
            <a:endParaRPr dirty="0"/>
          </a:p>
          <a:p>
            <a:pPr marL="91440" lvl="0" indent="0" algn="l" rtl="0">
              <a:lnSpc>
                <a:spcPct val="90000"/>
              </a:lnSpc>
              <a:spcBef>
                <a:spcPts val="1400"/>
              </a:spcBef>
              <a:spcAft>
                <a:spcPts val="0"/>
              </a:spcAft>
              <a:buSzPct val="100000"/>
              <a:buNone/>
            </a:pPr>
            <a:endParaRPr sz="1700" dirty="0"/>
          </a:p>
          <a:p>
            <a:pPr marL="0" lvl="0" indent="0" algn="l" rtl="0">
              <a:lnSpc>
                <a:spcPct val="90000"/>
              </a:lnSpc>
              <a:spcBef>
                <a:spcPts val="1400"/>
              </a:spcBef>
              <a:spcAft>
                <a:spcPts val="0"/>
              </a:spcAft>
              <a:buSzPct val="100000"/>
              <a:buNone/>
            </a:pPr>
            <a:endParaRPr dirty="0"/>
          </a:p>
        </p:txBody>
      </p:sp>
      <p:sp>
        <p:nvSpPr>
          <p:cNvPr id="2" name="Espace réservé du numéro de diapositive 1">
            <a:extLst>
              <a:ext uri="{FF2B5EF4-FFF2-40B4-BE49-F238E27FC236}">
                <a16:creationId xmlns:a16="http://schemas.microsoft.com/office/drawing/2014/main" id="{73B39EDA-BFFF-4FDA-80DE-8FB5DF1520CD}"/>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17</a:t>
            </a:fld>
            <a:endParaRPr lang="fr-FR"/>
          </a:p>
        </p:txBody>
      </p:sp>
      <p:pic>
        <p:nvPicPr>
          <p:cNvPr id="243" name="Google Shape;243;p28"/>
          <p:cNvPicPr preferRelativeResize="0"/>
          <p:nvPr/>
        </p:nvPicPr>
        <p:blipFill rotWithShape="1">
          <a:blip r:embed="rId3">
            <a:alphaModFix/>
          </a:blip>
          <a:srcRect/>
          <a:stretch/>
        </p:blipFill>
        <p:spPr>
          <a:xfrm>
            <a:off x="805380" y="2574225"/>
            <a:ext cx="4490493" cy="4221151"/>
          </a:xfrm>
          <a:prstGeom prst="rect">
            <a:avLst/>
          </a:prstGeom>
          <a:noFill/>
          <a:ln>
            <a:noFill/>
          </a:ln>
        </p:spPr>
      </p:pic>
      <p:sp>
        <p:nvSpPr>
          <p:cNvPr id="244" name="Google Shape;244;p28"/>
          <p:cNvSpPr txBox="1"/>
          <p:nvPr/>
        </p:nvSpPr>
        <p:spPr>
          <a:xfrm>
            <a:off x="5866804" y="5112580"/>
            <a:ext cx="4226594" cy="90054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440"/>
              <a:buFont typeface="Noto Sans Symbols"/>
              <a:buNone/>
            </a:pPr>
            <a:endParaRPr sz="1800" dirty="0">
              <a:solidFill>
                <a:srgbClr val="6C664C"/>
              </a:solidFill>
              <a:latin typeface="Twentieth Century"/>
              <a:ea typeface="Twentieth Century"/>
              <a:cs typeface="Twentieth Century"/>
              <a:sym typeface="Twentieth Century"/>
            </a:endParaRPr>
          </a:p>
          <a:p>
            <a:pPr marL="342900" marR="0" lvl="0" indent="-342900" algn="l" rtl="0">
              <a:spcBef>
                <a:spcPts val="1000"/>
              </a:spcBef>
              <a:spcAft>
                <a:spcPts val="0"/>
              </a:spcAft>
              <a:buClr>
                <a:schemeClr val="accent1"/>
              </a:buClr>
              <a:buSzPts val="1280"/>
              <a:buFont typeface="Noto Sans Symbols"/>
              <a:buChar char="►"/>
            </a:pPr>
            <a:r>
              <a:rPr lang="fr-FR" sz="1600" dirty="0">
                <a:solidFill>
                  <a:srgbClr val="6C664C"/>
                </a:solidFill>
                <a:latin typeface="Twentieth Century"/>
                <a:ea typeface="Twentieth Century"/>
                <a:cs typeface="Twentieth Century"/>
                <a:sym typeface="Twentieth Century"/>
              </a:rPr>
              <a:t>La salle du LAEP</a:t>
            </a:r>
            <a:endParaRPr dirty="0"/>
          </a:p>
        </p:txBody>
      </p:sp>
      <p:pic>
        <p:nvPicPr>
          <p:cNvPr id="245" name="Google Shape;245;p28"/>
          <p:cNvPicPr preferRelativeResize="0"/>
          <p:nvPr/>
        </p:nvPicPr>
        <p:blipFill rotWithShape="1">
          <a:blip r:embed="rId4">
            <a:alphaModFix/>
          </a:blip>
          <a:srcRect/>
          <a:stretch/>
        </p:blipFill>
        <p:spPr>
          <a:xfrm>
            <a:off x="6816798" y="1157197"/>
            <a:ext cx="3276600" cy="3276600"/>
          </a:xfrm>
          <a:prstGeom prst="rect">
            <a:avLst/>
          </a:prstGeom>
          <a:noFill/>
          <a:ln>
            <a:noFill/>
          </a:ln>
        </p:spPr>
      </p:pic>
      <p:sp>
        <p:nvSpPr>
          <p:cNvPr id="246" name="Google Shape;246;p28"/>
          <p:cNvSpPr txBox="1"/>
          <p:nvPr/>
        </p:nvSpPr>
        <p:spPr>
          <a:xfrm>
            <a:off x="7278536" y="333344"/>
            <a:ext cx="3728411" cy="900546"/>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440"/>
              <a:buFont typeface="Noto Sans Symbols"/>
              <a:buNone/>
            </a:pPr>
            <a:endParaRPr sz="1800" dirty="0">
              <a:solidFill>
                <a:srgbClr val="6C664C"/>
              </a:solidFill>
              <a:latin typeface="Twentieth Century"/>
              <a:ea typeface="Twentieth Century"/>
              <a:cs typeface="Twentieth Century"/>
              <a:sym typeface="Twentieth Century"/>
            </a:endParaRPr>
          </a:p>
          <a:p>
            <a:pPr marL="342900" marR="0" lvl="0" indent="-342900" algn="l" rtl="0">
              <a:spcBef>
                <a:spcPts val="1000"/>
              </a:spcBef>
              <a:spcAft>
                <a:spcPts val="0"/>
              </a:spcAft>
              <a:buClr>
                <a:schemeClr val="accent1"/>
              </a:buClr>
              <a:buSzPts val="1280"/>
              <a:buFont typeface="Noto Sans Symbols"/>
              <a:buChar char="►"/>
            </a:pPr>
            <a:r>
              <a:rPr lang="fr-FR" sz="1600" dirty="0">
                <a:solidFill>
                  <a:srgbClr val="6C664C"/>
                </a:solidFill>
                <a:latin typeface="Twentieth Century"/>
                <a:ea typeface="Twentieth Century"/>
                <a:cs typeface="Twentieth Century"/>
                <a:sym typeface="Twentieth Century"/>
              </a:rPr>
              <a:t>Les salles du périscolaire</a:t>
            </a:r>
            <a:endParaRPr dirty="0"/>
          </a:p>
        </p:txBody>
      </p:sp>
      <p:pic>
        <p:nvPicPr>
          <p:cNvPr id="247" name="Google Shape;247;p28"/>
          <p:cNvPicPr preferRelativeResize="0"/>
          <p:nvPr/>
        </p:nvPicPr>
        <p:blipFill rotWithShape="1">
          <a:blip r:embed="rId5">
            <a:alphaModFix/>
          </a:blip>
          <a:srcRect/>
          <a:stretch/>
        </p:blipFill>
        <p:spPr>
          <a:xfrm>
            <a:off x="7980101" y="4598942"/>
            <a:ext cx="3408218" cy="2092805"/>
          </a:xfrm>
          <a:prstGeom prst="rect">
            <a:avLst/>
          </a:prstGeom>
          <a:noFill/>
          <a:ln>
            <a:noFill/>
          </a:ln>
        </p:spPr>
      </p:pic>
      <p:pic>
        <p:nvPicPr>
          <p:cNvPr id="4" name="Image 3">
            <a:extLst>
              <a:ext uri="{FF2B5EF4-FFF2-40B4-BE49-F238E27FC236}">
                <a16:creationId xmlns:a16="http://schemas.microsoft.com/office/drawing/2014/main" id="{9A123A84-967F-4C63-8B1B-3DB052888F1A}"/>
              </a:ext>
            </a:extLst>
          </p:cNvPr>
          <p:cNvPicPr>
            <a:picLocks noChangeAspect="1"/>
          </p:cNvPicPr>
          <p:nvPr/>
        </p:nvPicPr>
        <p:blipFill>
          <a:blip r:embed="rId6"/>
          <a:stretch>
            <a:fillRect/>
          </a:stretch>
        </p:blipFill>
        <p:spPr>
          <a:xfrm>
            <a:off x="992583" y="460841"/>
            <a:ext cx="614276" cy="6189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1600200" y="381000"/>
            <a:ext cx="7673802" cy="85725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2060"/>
              </a:buClr>
              <a:buSzPts val="5000"/>
              <a:buFont typeface="Twentieth Century"/>
              <a:buNone/>
            </a:pPr>
            <a:r>
              <a:rPr lang="fr-FR">
                <a:solidFill>
                  <a:srgbClr val="002060"/>
                </a:solidFill>
              </a:rPr>
              <a:t>LE PUBLIC</a:t>
            </a:r>
            <a:endParaRPr/>
          </a:p>
        </p:txBody>
      </p:sp>
      <p:sp>
        <p:nvSpPr>
          <p:cNvPr id="253" name="Google Shape;253;p29"/>
          <p:cNvSpPr txBox="1">
            <a:spLocks noGrp="1"/>
          </p:cNvSpPr>
          <p:nvPr>
            <p:ph idx="1"/>
          </p:nvPr>
        </p:nvSpPr>
        <p:spPr>
          <a:xfrm>
            <a:off x="1066030" y="1495703"/>
            <a:ext cx="10059940" cy="4803113"/>
          </a:xfrm>
          <a:prstGeom prst="rect">
            <a:avLst/>
          </a:prstGeom>
          <a:noFill/>
          <a:ln>
            <a:noFill/>
          </a:ln>
        </p:spPr>
        <p:txBody>
          <a:bodyPr spcFirstLastPara="1" wrap="square" lIns="45700" tIns="45700" rIns="45700" bIns="45700" anchor="t" anchorCtr="0">
            <a:normAutofit/>
          </a:bodyPr>
          <a:lstStyle/>
          <a:p>
            <a:pPr marL="91440" lvl="0" indent="-101600" algn="just" rtl="0">
              <a:lnSpc>
                <a:spcPct val="90000"/>
              </a:lnSpc>
              <a:spcBef>
                <a:spcPts val="0"/>
              </a:spcBef>
              <a:spcAft>
                <a:spcPts val="0"/>
              </a:spcAft>
              <a:buSzPts val="1600"/>
              <a:buChar char=" "/>
            </a:pPr>
            <a:r>
              <a:rPr lang="fr-FR" sz="1600" dirty="0">
                <a:latin typeface="Calibri" panose="020F0502020204030204" pitchFamily="34" charset="0"/>
                <a:cs typeface="Calibri" panose="020F0502020204030204" pitchFamily="34" charset="0"/>
              </a:rPr>
              <a:t>L’association en 2021 compte 293 adhérents : </a:t>
            </a:r>
          </a:p>
          <a:p>
            <a:pPr marL="91440" lvl="0" indent="-101600" algn="just" rtl="0">
              <a:lnSpc>
                <a:spcPct val="90000"/>
              </a:lnSpc>
              <a:spcBef>
                <a:spcPts val="0"/>
              </a:spcBef>
              <a:spcAft>
                <a:spcPts val="0"/>
              </a:spcAft>
              <a:buSzPts val="1600"/>
              <a:buChar char=" "/>
            </a:pPr>
            <a:endParaRPr lang="fr-FR" sz="1600" dirty="0">
              <a:latin typeface="Calibri" panose="020F0502020204030204" pitchFamily="34" charset="0"/>
              <a:cs typeface="Calibri" panose="020F0502020204030204" pitchFamily="34" charset="0"/>
            </a:endParaRPr>
          </a:p>
          <a:p>
            <a:pPr marL="275590" lvl="0" indent="-285750" algn="just" rtl="0">
              <a:lnSpc>
                <a:spcPct val="90000"/>
              </a:lnSpc>
              <a:spcBef>
                <a:spcPts val="0"/>
              </a:spcBef>
              <a:spcAft>
                <a:spcPts val="0"/>
              </a:spcAft>
              <a:buSzPts val="1600"/>
              <a:buFont typeface="Arial" panose="020B0604020202020204" pitchFamily="34" charset="0"/>
              <a:buChar char="•"/>
            </a:pPr>
            <a:r>
              <a:rPr lang="fr-FR" sz="1600" dirty="0">
                <a:latin typeface="Calibri" panose="020F0502020204030204" pitchFamily="34" charset="0"/>
                <a:cs typeface="Calibri" panose="020F0502020204030204" pitchFamily="34" charset="0"/>
              </a:rPr>
              <a:t>Pour le public enfant la répartition garçon/fille est équilibrée cependant pour le public adulte il est majoritairement féminin.</a:t>
            </a:r>
          </a:p>
          <a:p>
            <a:pPr marL="0" lvl="0" indent="0" algn="just" rtl="0">
              <a:lnSpc>
                <a:spcPct val="90000"/>
              </a:lnSpc>
              <a:spcBef>
                <a:spcPts val="0"/>
              </a:spcBef>
              <a:spcAft>
                <a:spcPts val="0"/>
              </a:spcAft>
              <a:buSzPts val="1600"/>
              <a:buNone/>
            </a:pPr>
            <a:endParaRPr lang="fr-FR" sz="1600" dirty="0">
              <a:latin typeface="Calibri" panose="020F0502020204030204" pitchFamily="34" charset="0"/>
              <a:cs typeface="Calibri" panose="020F0502020204030204" pitchFamily="34" charset="0"/>
            </a:endParaRPr>
          </a:p>
          <a:p>
            <a:pPr marL="275590" lvl="0" indent="-285750" algn="just" rtl="0">
              <a:lnSpc>
                <a:spcPct val="90000"/>
              </a:lnSpc>
              <a:spcBef>
                <a:spcPts val="0"/>
              </a:spcBef>
              <a:spcAft>
                <a:spcPts val="0"/>
              </a:spcAft>
              <a:buSzPts val="1600"/>
              <a:buFont typeface="Arial" panose="020B0604020202020204" pitchFamily="34" charset="0"/>
              <a:buChar char="•"/>
            </a:pPr>
            <a:r>
              <a:rPr lang="fr-FR" sz="1600" dirty="0">
                <a:latin typeface="Calibri" panose="020F0502020204030204" pitchFamily="34" charset="0"/>
                <a:cs typeface="Calibri" panose="020F0502020204030204" pitchFamily="34" charset="0"/>
              </a:rPr>
              <a:t>178 familles</a:t>
            </a:r>
          </a:p>
          <a:p>
            <a:pPr marL="0" lvl="0" indent="0" algn="just" rtl="0">
              <a:lnSpc>
                <a:spcPct val="90000"/>
              </a:lnSpc>
              <a:spcBef>
                <a:spcPts val="0"/>
              </a:spcBef>
              <a:spcAft>
                <a:spcPts val="0"/>
              </a:spcAft>
              <a:buSzPts val="1600"/>
              <a:buNone/>
            </a:pPr>
            <a:endParaRPr lang="fr-FR" sz="1600" dirty="0">
              <a:latin typeface="Calibri" panose="020F0502020204030204" pitchFamily="34" charset="0"/>
              <a:cs typeface="Calibri" panose="020F0502020204030204" pitchFamily="34" charset="0"/>
            </a:endParaRPr>
          </a:p>
          <a:p>
            <a:pPr marL="275590" lvl="0" indent="-285750" algn="just" rtl="0">
              <a:lnSpc>
                <a:spcPct val="90000"/>
              </a:lnSpc>
              <a:spcBef>
                <a:spcPts val="0"/>
              </a:spcBef>
              <a:spcAft>
                <a:spcPts val="0"/>
              </a:spcAft>
              <a:buSzPts val="1600"/>
              <a:buFont typeface="Arial" panose="020B0604020202020204" pitchFamily="34" charset="0"/>
              <a:buChar char="•"/>
            </a:pPr>
            <a:r>
              <a:rPr lang="fr-FR" sz="1600" dirty="0">
                <a:latin typeface="Calibri" panose="020F0502020204030204" pitchFamily="34" charset="0"/>
                <a:cs typeface="Calibri" panose="020F0502020204030204" pitchFamily="34" charset="0"/>
              </a:rPr>
              <a:t>17 % de familles monoparentales</a:t>
            </a:r>
          </a:p>
          <a:p>
            <a:pPr marL="275590" lvl="0" indent="-285750" algn="just" rtl="0">
              <a:lnSpc>
                <a:spcPct val="90000"/>
              </a:lnSpc>
              <a:spcBef>
                <a:spcPts val="0"/>
              </a:spcBef>
              <a:spcAft>
                <a:spcPts val="0"/>
              </a:spcAft>
              <a:buSzPts val="1600"/>
              <a:buFont typeface="Arial" panose="020B0604020202020204" pitchFamily="34" charset="0"/>
              <a:buChar char="•"/>
            </a:pPr>
            <a:endParaRPr lang="fr-FR" sz="1600" dirty="0">
              <a:latin typeface="Calibri" panose="020F0502020204030204" pitchFamily="34" charset="0"/>
              <a:cs typeface="Calibri" panose="020F0502020204030204" pitchFamily="34" charset="0"/>
            </a:endParaRPr>
          </a:p>
          <a:p>
            <a:pPr marL="275590" lvl="0" indent="-285750" algn="just" rtl="0">
              <a:lnSpc>
                <a:spcPct val="90000"/>
              </a:lnSpc>
              <a:spcBef>
                <a:spcPts val="0"/>
              </a:spcBef>
              <a:spcAft>
                <a:spcPts val="0"/>
              </a:spcAft>
              <a:buSzPts val="1600"/>
              <a:buFont typeface="Arial" panose="020B0604020202020204" pitchFamily="34" charset="0"/>
              <a:buChar char="•"/>
            </a:pPr>
            <a:r>
              <a:rPr lang="fr-FR" sz="1600" dirty="0">
                <a:latin typeface="Calibri" panose="020F0502020204030204" pitchFamily="34" charset="0"/>
                <a:cs typeface="Calibri" panose="020F0502020204030204" pitchFamily="34" charset="0"/>
              </a:rPr>
              <a:t>276 adhérents de Mallemort et 17 adhérents extérieurs (Sénas, </a:t>
            </a:r>
            <a:r>
              <a:rPr lang="fr-FR" sz="1600" dirty="0" err="1">
                <a:latin typeface="Calibri" panose="020F0502020204030204" pitchFamily="34" charset="0"/>
                <a:cs typeface="Calibri" panose="020F0502020204030204" pitchFamily="34" charset="0"/>
              </a:rPr>
              <a:t>Grans</a:t>
            </a:r>
            <a:r>
              <a:rPr lang="fr-FR" sz="1600" dirty="0">
                <a:latin typeface="Calibri" panose="020F0502020204030204" pitchFamily="34" charset="0"/>
                <a:cs typeface="Calibri" panose="020F0502020204030204" pitchFamily="34" charset="0"/>
              </a:rPr>
              <a:t>, Alleins, Salon de Pce, Charleval, La Roque d’</a:t>
            </a:r>
            <a:r>
              <a:rPr lang="fr-FR" sz="1600" dirty="0" err="1">
                <a:latin typeface="Calibri" panose="020F0502020204030204" pitchFamily="34" charset="0"/>
                <a:cs typeface="Calibri" panose="020F0502020204030204" pitchFamily="34" charset="0"/>
              </a:rPr>
              <a:t>Anthéron</a:t>
            </a:r>
            <a:r>
              <a:rPr lang="fr-FR" sz="1600" dirty="0">
                <a:latin typeface="Calibri" panose="020F0502020204030204" pitchFamily="34" charset="0"/>
                <a:cs typeface="Calibri" panose="020F0502020204030204" pitchFamily="34" charset="0"/>
              </a:rPr>
              <a:t>, Mérindol, Orgon, Vernègues, Le Thor et Plan d’Orgon)</a:t>
            </a:r>
            <a:endParaRPr dirty="0">
              <a:latin typeface="Calibri" panose="020F0502020204030204" pitchFamily="34" charset="0"/>
              <a:cs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61CB16E4-ABEF-4B88-9CD4-7BF9514BC344}"/>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18</a:t>
            </a:fld>
            <a:endParaRPr lang="fr-FR" dirty="0"/>
          </a:p>
        </p:txBody>
      </p:sp>
      <p:graphicFrame>
        <p:nvGraphicFramePr>
          <p:cNvPr id="254" name="Google Shape;254;p29"/>
          <p:cNvGraphicFramePr/>
          <p:nvPr>
            <p:extLst>
              <p:ext uri="{D42A27DB-BD31-4B8C-83A1-F6EECF244321}">
                <p14:modId xmlns:p14="http://schemas.microsoft.com/office/powerpoint/2010/main" val="2460892452"/>
              </p:ext>
            </p:extLst>
          </p:nvPr>
        </p:nvGraphicFramePr>
        <p:xfrm>
          <a:off x="2037575" y="4375853"/>
          <a:ext cx="8116850" cy="2011740"/>
        </p:xfrm>
        <a:graphic>
          <a:graphicData uri="http://schemas.openxmlformats.org/drawingml/2006/table">
            <a:tbl>
              <a:tblPr firstRow="1" bandRow="1">
                <a:tableStyleId>{284E427A-3D55-4303-BF80-6455036E1DE7}</a:tableStyleId>
              </a:tblPr>
              <a:tblGrid>
                <a:gridCol w="2061100">
                  <a:extLst>
                    <a:ext uri="{9D8B030D-6E8A-4147-A177-3AD203B41FA5}">
                      <a16:colId xmlns:a16="http://schemas.microsoft.com/office/drawing/2014/main" val="20000"/>
                    </a:ext>
                  </a:extLst>
                </a:gridCol>
                <a:gridCol w="2061100">
                  <a:extLst>
                    <a:ext uri="{9D8B030D-6E8A-4147-A177-3AD203B41FA5}">
                      <a16:colId xmlns:a16="http://schemas.microsoft.com/office/drawing/2014/main" val="20001"/>
                    </a:ext>
                  </a:extLst>
                </a:gridCol>
                <a:gridCol w="2061100">
                  <a:extLst>
                    <a:ext uri="{9D8B030D-6E8A-4147-A177-3AD203B41FA5}">
                      <a16:colId xmlns:a16="http://schemas.microsoft.com/office/drawing/2014/main" val="20002"/>
                    </a:ext>
                  </a:extLst>
                </a:gridCol>
                <a:gridCol w="1933550">
                  <a:extLst>
                    <a:ext uri="{9D8B030D-6E8A-4147-A177-3AD203B41FA5}">
                      <a16:colId xmlns:a16="http://schemas.microsoft.com/office/drawing/2014/main" val="20003"/>
                    </a:ext>
                  </a:extLst>
                </a:gridCol>
              </a:tblGrid>
              <a:tr h="287000">
                <a:tc gridSpan="4">
                  <a:txBody>
                    <a:bodyPr/>
                    <a:lstStyle/>
                    <a:p>
                      <a:pPr marL="0" marR="0" lvl="0" indent="0" algn="ctr" rtl="0">
                        <a:spcBef>
                          <a:spcPts val="0"/>
                        </a:spcBef>
                        <a:spcAft>
                          <a:spcPts val="0"/>
                        </a:spcAft>
                        <a:buNone/>
                      </a:pPr>
                      <a:r>
                        <a:rPr lang="fr-FR" sz="1600" u="none" strike="noStrike" cap="none" dirty="0">
                          <a:solidFill>
                            <a:schemeClr val="bg1"/>
                          </a:solidFill>
                        </a:rPr>
                        <a:t>2020-2021</a:t>
                      </a:r>
                      <a:endParaRPr dirty="0">
                        <a:solidFill>
                          <a:schemeClr val="bg1"/>
                        </a:solidFill>
                      </a:endParaRPr>
                    </a:p>
                  </a:txBody>
                  <a:tcPr marL="91450" marR="91450" marT="45725" marB="45725">
                    <a:solidFill>
                      <a:schemeClr val="accent2">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87000">
                <a:tc>
                  <a:txBody>
                    <a:bodyPr/>
                    <a:lstStyle/>
                    <a:p>
                      <a:pPr marL="0" marR="0" lvl="0" indent="0" algn="ctr" rtl="0">
                        <a:spcBef>
                          <a:spcPts val="0"/>
                        </a:spcBef>
                        <a:spcAft>
                          <a:spcPts val="0"/>
                        </a:spcAft>
                        <a:buNone/>
                      </a:pPr>
                      <a:r>
                        <a:rPr lang="fr-FR" sz="1600" b="1" u="none" strike="noStrike" cap="none" dirty="0">
                          <a:solidFill>
                            <a:schemeClr val="dk1"/>
                          </a:solidFill>
                        </a:rPr>
                        <a:t>Adhérents</a:t>
                      </a:r>
                      <a:endParaRPr b="1" dirty="0"/>
                    </a:p>
                  </a:txBody>
                  <a:tcPr marL="91450" marR="91450" marT="45725" marB="45725"/>
                </a:tc>
                <a:tc>
                  <a:txBody>
                    <a:bodyPr/>
                    <a:lstStyle/>
                    <a:p>
                      <a:pPr marL="0" marR="0" lvl="0" indent="0" algn="ctr" rtl="0">
                        <a:spcBef>
                          <a:spcPts val="0"/>
                        </a:spcBef>
                        <a:spcAft>
                          <a:spcPts val="0"/>
                        </a:spcAft>
                        <a:buNone/>
                      </a:pPr>
                      <a:r>
                        <a:rPr lang="fr-FR" sz="1600" b="1" u="none" strike="noStrike" cap="none" dirty="0">
                          <a:solidFill>
                            <a:schemeClr val="dk1"/>
                          </a:solidFill>
                        </a:rPr>
                        <a:t>Total</a:t>
                      </a:r>
                      <a:endParaRPr b="1" dirty="0"/>
                    </a:p>
                  </a:txBody>
                  <a:tcPr marL="91450" marR="91450" marT="45725" marB="45725"/>
                </a:tc>
                <a:tc>
                  <a:txBody>
                    <a:bodyPr/>
                    <a:lstStyle/>
                    <a:p>
                      <a:pPr marL="0" marR="0" lvl="0" indent="0" algn="ctr" rtl="0">
                        <a:spcBef>
                          <a:spcPts val="0"/>
                        </a:spcBef>
                        <a:spcAft>
                          <a:spcPts val="0"/>
                        </a:spcAft>
                        <a:buNone/>
                      </a:pPr>
                      <a:r>
                        <a:rPr lang="fr-FR" sz="1600" b="1" u="none" strike="noStrike" cap="none">
                          <a:solidFill>
                            <a:schemeClr val="dk1"/>
                          </a:solidFill>
                        </a:rPr>
                        <a:t>Hommes</a:t>
                      </a:r>
                      <a:endParaRPr b="1"/>
                    </a:p>
                  </a:txBody>
                  <a:tcPr marL="91450" marR="91450" marT="45725" marB="45725"/>
                </a:tc>
                <a:tc>
                  <a:txBody>
                    <a:bodyPr/>
                    <a:lstStyle/>
                    <a:p>
                      <a:pPr marL="0" marR="0" lvl="0" indent="0" algn="ctr" rtl="0">
                        <a:spcBef>
                          <a:spcPts val="0"/>
                        </a:spcBef>
                        <a:spcAft>
                          <a:spcPts val="0"/>
                        </a:spcAft>
                        <a:buNone/>
                      </a:pPr>
                      <a:r>
                        <a:rPr lang="fr-FR" sz="1600" b="1" u="none" strike="noStrike" cap="none" dirty="0">
                          <a:solidFill>
                            <a:schemeClr val="dk1"/>
                          </a:solidFill>
                        </a:rPr>
                        <a:t>Femmes</a:t>
                      </a:r>
                      <a:endParaRPr b="1" dirty="0"/>
                    </a:p>
                  </a:txBody>
                  <a:tcPr marL="91450" marR="91450" marT="45725" marB="45725"/>
                </a:tc>
                <a:extLst>
                  <a:ext uri="{0D108BD9-81ED-4DB2-BD59-A6C34878D82A}">
                    <a16:rowId xmlns:a16="http://schemas.microsoft.com/office/drawing/2014/main" val="10001"/>
                  </a:ext>
                </a:extLst>
              </a:tr>
              <a:tr h="287000">
                <a:tc>
                  <a:txBody>
                    <a:bodyPr/>
                    <a:lstStyle/>
                    <a:p>
                      <a:pPr marL="0" marR="0" lvl="0" indent="0" algn="l" rtl="0">
                        <a:spcBef>
                          <a:spcPts val="0"/>
                        </a:spcBef>
                        <a:spcAft>
                          <a:spcPts val="0"/>
                        </a:spcAft>
                        <a:buNone/>
                      </a:pPr>
                      <a:r>
                        <a:rPr lang="fr-FR" sz="1600" u="none" strike="noStrike" cap="none"/>
                        <a:t>- de 18 ans</a:t>
                      </a:r>
                      <a:endParaRPr/>
                    </a:p>
                  </a:txBody>
                  <a:tcPr marL="91450" marR="91450" marT="45725" marB="45725"/>
                </a:tc>
                <a:tc>
                  <a:txBody>
                    <a:bodyPr/>
                    <a:lstStyle/>
                    <a:p>
                      <a:pPr marL="0" marR="0" lvl="0" indent="0" algn="ctr" rtl="0">
                        <a:spcBef>
                          <a:spcPts val="0"/>
                        </a:spcBef>
                        <a:spcAft>
                          <a:spcPts val="0"/>
                        </a:spcAft>
                        <a:buNone/>
                      </a:pPr>
                      <a:r>
                        <a:rPr lang="fr-FR" sz="1600" dirty="0"/>
                        <a:t>266</a:t>
                      </a:r>
                      <a:endParaRPr dirty="0"/>
                    </a:p>
                  </a:txBody>
                  <a:tcPr marL="91450" marR="91450" marT="45725" marB="45725"/>
                </a:tc>
                <a:tc>
                  <a:txBody>
                    <a:bodyPr/>
                    <a:lstStyle/>
                    <a:p>
                      <a:pPr marL="0" marR="0" lvl="0" indent="0" algn="ctr" rtl="0">
                        <a:spcBef>
                          <a:spcPts val="0"/>
                        </a:spcBef>
                        <a:spcAft>
                          <a:spcPts val="0"/>
                        </a:spcAft>
                        <a:buNone/>
                      </a:pPr>
                      <a:r>
                        <a:rPr lang="fr-FR" sz="1600" dirty="0"/>
                        <a:t>147</a:t>
                      </a:r>
                      <a:endParaRPr dirty="0"/>
                    </a:p>
                  </a:txBody>
                  <a:tcPr marL="91450" marR="91450" marT="45725" marB="45725"/>
                </a:tc>
                <a:tc>
                  <a:txBody>
                    <a:bodyPr/>
                    <a:lstStyle/>
                    <a:p>
                      <a:pPr marL="0" marR="0" lvl="0" indent="0" algn="ctr" rtl="0">
                        <a:spcBef>
                          <a:spcPts val="0"/>
                        </a:spcBef>
                        <a:spcAft>
                          <a:spcPts val="0"/>
                        </a:spcAft>
                        <a:buNone/>
                      </a:pPr>
                      <a:r>
                        <a:rPr lang="fr-FR" sz="1600" dirty="0"/>
                        <a:t>119</a:t>
                      </a:r>
                      <a:endParaRPr dirty="0"/>
                    </a:p>
                  </a:txBody>
                  <a:tcPr marL="91450" marR="91450" marT="45725" marB="45725"/>
                </a:tc>
                <a:extLst>
                  <a:ext uri="{0D108BD9-81ED-4DB2-BD59-A6C34878D82A}">
                    <a16:rowId xmlns:a16="http://schemas.microsoft.com/office/drawing/2014/main" val="10002"/>
                  </a:ext>
                </a:extLst>
              </a:tr>
              <a:tr h="287000">
                <a:tc>
                  <a:txBody>
                    <a:bodyPr/>
                    <a:lstStyle/>
                    <a:p>
                      <a:pPr marL="0" marR="0" lvl="0" indent="0" algn="l" rtl="0">
                        <a:spcBef>
                          <a:spcPts val="0"/>
                        </a:spcBef>
                        <a:spcAft>
                          <a:spcPts val="0"/>
                        </a:spcAft>
                        <a:buNone/>
                      </a:pPr>
                      <a:r>
                        <a:rPr lang="fr-FR" sz="1600"/>
                        <a:t>de 18 ans à 59 ans</a:t>
                      </a:r>
                      <a:endParaRPr/>
                    </a:p>
                  </a:txBody>
                  <a:tcPr marL="91450" marR="91450" marT="45725" marB="45725"/>
                </a:tc>
                <a:tc>
                  <a:txBody>
                    <a:bodyPr/>
                    <a:lstStyle/>
                    <a:p>
                      <a:pPr marL="0" marR="0" lvl="0" indent="0" algn="ctr" rtl="0">
                        <a:spcBef>
                          <a:spcPts val="0"/>
                        </a:spcBef>
                        <a:spcAft>
                          <a:spcPts val="0"/>
                        </a:spcAft>
                        <a:buNone/>
                      </a:pPr>
                      <a:r>
                        <a:rPr lang="fr-FR" sz="1600" dirty="0"/>
                        <a:t>27</a:t>
                      </a:r>
                      <a:endParaRPr dirty="0"/>
                    </a:p>
                  </a:txBody>
                  <a:tcPr marL="91450" marR="91450" marT="45725" marB="45725"/>
                </a:tc>
                <a:tc>
                  <a:txBody>
                    <a:bodyPr/>
                    <a:lstStyle/>
                    <a:p>
                      <a:pPr marL="0" marR="0" lvl="0" indent="0" algn="ctr" rtl="0">
                        <a:spcBef>
                          <a:spcPts val="0"/>
                        </a:spcBef>
                        <a:spcAft>
                          <a:spcPts val="0"/>
                        </a:spcAft>
                        <a:buNone/>
                      </a:pPr>
                      <a:r>
                        <a:rPr lang="fr-FR" sz="1600" dirty="0"/>
                        <a:t>5</a:t>
                      </a:r>
                      <a:endParaRPr dirty="0"/>
                    </a:p>
                  </a:txBody>
                  <a:tcPr marL="91450" marR="91450" marT="45725" marB="45725"/>
                </a:tc>
                <a:tc>
                  <a:txBody>
                    <a:bodyPr/>
                    <a:lstStyle/>
                    <a:p>
                      <a:pPr marL="0" marR="0" lvl="0" indent="0" algn="ctr" rtl="0">
                        <a:spcBef>
                          <a:spcPts val="0"/>
                        </a:spcBef>
                        <a:spcAft>
                          <a:spcPts val="0"/>
                        </a:spcAft>
                        <a:buNone/>
                      </a:pPr>
                      <a:r>
                        <a:rPr lang="fr-FR" sz="1600" dirty="0"/>
                        <a:t>22</a:t>
                      </a:r>
                      <a:endParaRPr dirty="0"/>
                    </a:p>
                  </a:txBody>
                  <a:tcPr marL="91450" marR="91450" marT="45725" marB="45725"/>
                </a:tc>
                <a:extLst>
                  <a:ext uri="{0D108BD9-81ED-4DB2-BD59-A6C34878D82A}">
                    <a16:rowId xmlns:a16="http://schemas.microsoft.com/office/drawing/2014/main" val="10003"/>
                  </a:ext>
                </a:extLst>
              </a:tr>
              <a:tr h="287000">
                <a:tc>
                  <a:txBody>
                    <a:bodyPr/>
                    <a:lstStyle/>
                    <a:p>
                      <a:pPr marL="0" marR="0" lvl="0" indent="0" algn="l" rtl="0">
                        <a:spcBef>
                          <a:spcPts val="0"/>
                        </a:spcBef>
                        <a:spcAft>
                          <a:spcPts val="0"/>
                        </a:spcAft>
                        <a:buNone/>
                      </a:pPr>
                      <a:r>
                        <a:rPr lang="fr-FR" sz="1600"/>
                        <a:t>+ de 60 ans</a:t>
                      </a:r>
                      <a:endParaRPr/>
                    </a:p>
                  </a:txBody>
                  <a:tcPr marL="91450" marR="91450" marT="45725" marB="45725"/>
                </a:tc>
                <a:tc>
                  <a:txBody>
                    <a:bodyPr/>
                    <a:lstStyle/>
                    <a:p>
                      <a:pPr marL="0" marR="0" lvl="0" indent="0" algn="ctr" rtl="0">
                        <a:spcBef>
                          <a:spcPts val="0"/>
                        </a:spcBef>
                        <a:spcAft>
                          <a:spcPts val="0"/>
                        </a:spcAft>
                        <a:buNone/>
                      </a:pPr>
                      <a:r>
                        <a:rPr lang="fr-FR" sz="1600"/>
                        <a:t>12</a:t>
                      </a:r>
                      <a:endParaRPr/>
                    </a:p>
                  </a:txBody>
                  <a:tcPr marL="91450" marR="91450" marT="45725" marB="45725"/>
                </a:tc>
                <a:tc>
                  <a:txBody>
                    <a:bodyPr/>
                    <a:lstStyle/>
                    <a:p>
                      <a:pPr marL="0" marR="0" lvl="0" indent="0" algn="ctr" rtl="0">
                        <a:spcBef>
                          <a:spcPts val="0"/>
                        </a:spcBef>
                        <a:spcAft>
                          <a:spcPts val="0"/>
                        </a:spcAft>
                        <a:buNone/>
                      </a:pPr>
                      <a:r>
                        <a:rPr lang="fr-FR" sz="1600"/>
                        <a:t>3</a:t>
                      </a:r>
                      <a:endParaRPr/>
                    </a:p>
                  </a:txBody>
                  <a:tcPr marL="91450" marR="91450" marT="45725" marB="45725"/>
                </a:tc>
                <a:tc>
                  <a:txBody>
                    <a:bodyPr/>
                    <a:lstStyle/>
                    <a:p>
                      <a:pPr marL="0" marR="0" lvl="0" indent="0" algn="ctr" rtl="0">
                        <a:spcBef>
                          <a:spcPts val="0"/>
                        </a:spcBef>
                        <a:spcAft>
                          <a:spcPts val="0"/>
                        </a:spcAft>
                        <a:buNone/>
                      </a:pPr>
                      <a:r>
                        <a:rPr lang="fr-FR" sz="1600" dirty="0"/>
                        <a:t>9</a:t>
                      </a:r>
                      <a:endParaRPr dirty="0"/>
                    </a:p>
                  </a:txBody>
                  <a:tcPr marL="91450" marR="91450" marT="45725" marB="45725"/>
                </a:tc>
                <a:extLst>
                  <a:ext uri="{0D108BD9-81ED-4DB2-BD59-A6C34878D82A}">
                    <a16:rowId xmlns:a16="http://schemas.microsoft.com/office/drawing/2014/main" val="10004"/>
                  </a:ext>
                </a:extLst>
              </a:tr>
              <a:tr h="287000">
                <a:tc>
                  <a:txBody>
                    <a:bodyPr/>
                    <a:lstStyle/>
                    <a:p>
                      <a:pPr marL="0" marR="0" lvl="0" indent="0" algn="l" rtl="0">
                        <a:spcBef>
                          <a:spcPts val="0"/>
                        </a:spcBef>
                        <a:spcAft>
                          <a:spcPts val="0"/>
                        </a:spcAft>
                        <a:buNone/>
                      </a:pPr>
                      <a:r>
                        <a:rPr lang="fr-FR" sz="1600"/>
                        <a:t>TOTAL</a:t>
                      </a:r>
                      <a:endParaRPr/>
                    </a:p>
                  </a:txBody>
                  <a:tcPr marL="91450" marR="91450" marT="45725" marB="45725"/>
                </a:tc>
                <a:tc>
                  <a:txBody>
                    <a:bodyPr/>
                    <a:lstStyle/>
                    <a:p>
                      <a:pPr marL="0" marR="0" lvl="0" indent="0" algn="ctr" rtl="0">
                        <a:spcBef>
                          <a:spcPts val="0"/>
                        </a:spcBef>
                        <a:spcAft>
                          <a:spcPts val="0"/>
                        </a:spcAft>
                        <a:buNone/>
                      </a:pPr>
                      <a:r>
                        <a:rPr lang="fr-FR" sz="1600" b="1" dirty="0"/>
                        <a:t>293</a:t>
                      </a:r>
                      <a:endParaRPr b="1" dirty="0"/>
                    </a:p>
                  </a:txBody>
                  <a:tcPr marL="91450" marR="91450" marT="45725" marB="45725"/>
                </a:tc>
                <a:tc>
                  <a:txBody>
                    <a:bodyPr/>
                    <a:lstStyle/>
                    <a:p>
                      <a:pPr marL="0" marR="0" lvl="0" indent="0" algn="ctr" rtl="0">
                        <a:spcBef>
                          <a:spcPts val="0"/>
                        </a:spcBef>
                        <a:spcAft>
                          <a:spcPts val="0"/>
                        </a:spcAft>
                        <a:buNone/>
                      </a:pPr>
                      <a:r>
                        <a:rPr lang="fr-FR" sz="1600" b="1" dirty="0"/>
                        <a:t>152</a:t>
                      </a:r>
                      <a:endParaRPr b="1" dirty="0"/>
                    </a:p>
                  </a:txBody>
                  <a:tcPr marL="91450" marR="91450" marT="45725" marB="45725"/>
                </a:tc>
                <a:tc>
                  <a:txBody>
                    <a:bodyPr/>
                    <a:lstStyle/>
                    <a:p>
                      <a:pPr marL="0" marR="0" lvl="0" indent="0" algn="ctr" rtl="0">
                        <a:spcBef>
                          <a:spcPts val="0"/>
                        </a:spcBef>
                        <a:spcAft>
                          <a:spcPts val="0"/>
                        </a:spcAft>
                        <a:buNone/>
                      </a:pPr>
                      <a:r>
                        <a:rPr lang="fr-FR" sz="1600" b="1" dirty="0"/>
                        <a:t>141</a:t>
                      </a:r>
                      <a:endParaRPr b="1" dirty="0"/>
                    </a:p>
                  </a:txBody>
                  <a:tcPr marL="91450" marR="91450" marT="45725" marB="45725"/>
                </a:tc>
                <a:extLst>
                  <a:ext uri="{0D108BD9-81ED-4DB2-BD59-A6C34878D82A}">
                    <a16:rowId xmlns:a16="http://schemas.microsoft.com/office/drawing/2014/main" val="10005"/>
                  </a:ext>
                </a:extLst>
              </a:tr>
            </a:tbl>
          </a:graphicData>
        </a:graphic>
      </p:graphicFrame>
      <p:pic>
        <p:nvPicPr>
          <p:cNvPr id="256" name="Google Shape;256;p29"/>
          <p:cNvPicPr preferRelativeResize="0"/>
          <p:nvPr/>
        </p:nvPicPr>
        <p:blipFill rotWithShape="1">
          <a:blip r:embed="rId3">
            <a:alphaModFix/>
          </a:blip>
          <a:srcRect/>
          <a:stretch/>
        </p:blipFill>
        <p:spPr>
          <a:xfrm>
            <a:off x="990807" y="479394"/>
            <a:ext cx="527275" cy="5610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9EF3195-4151-4B85-A57E-E87DC072BF29}"/>
              </a:ext>
            </a:extLst>
          </p:cNvPr>
          <p:cNvSpPr>
            <a:spLocks noGrp="1"/>
          </p:cNvSpPr>
          <p:nvPr>
            <p:ph idx="1"/>
          </p:nvPr>
        </p:nvSpPr>
        <p:spPr>
          <a:xfrm>
            <a:off x="1024128" y="1371601"/>
            <a:ext cx="9720071" cy="5229224"/>
          </a:xfrm>
        </p:spPr>
        <p:txBody>
          <a:bodyPr>
            <a:normAutofit/>
          </a:bodyPr>
          <a:lstStyle/>
          <a:p>
            <a:pPr marL="0" lvl="0" indent="0" algn="l" rtl="0">
              <a:lnSpc>
                <a:spcPct val="70000"/>
              </a:lnSpc>
              <a:spcBef>
                <a:spcPts val="1000"/>
              </a:spcBef>
              <a:spcAft>
                <a:spcPts val="0"/>
              </a:spcAft>
              <a:buSzPts val="605"/>
              <a:buNone/>
            </a:pPr>
            <a:r>
              <a:rPr lang="fr-FR" sz="1800" dirty="0">
                <a:solidFill>
                  <a:schemeClr val="tx2">
                    <a:lumMod val="75000"/>
                  </a:schemeClr>
                </a:solidFill>
                <a:latin typeface="Calibri"/>
                <a:ea typeface="Calibri"/>
                <a:cs typeface="Calibri"/>
                <a:sym typeface="Calibri"/>
              </a:rPr>
              <a:t>Pour certaines activités de l’association il n’est pas nécessaire d’être adhérents de l’association.</a:t>
            </a:r>
          </a:p>
          <a:p>
            <a:pPr marL="0" lvl="0" indent="0" algn="l" rtl="0">
              <a:lnSpc>
                <a:spcPct val="70000"/>
              </a:lnSpc>
              <a:spcBef>
                <a:spcPts val="1000"/>
              </a:spcBef>
              <a:spcAft>
                <a:spcPts val="0"/>
              </a:spcAft>
              <a:buSzPts val="605"/>
              <a:buNone/>
            </a:pPr>
            <a:endParaRPr lang="fr-FR" sz="1800" dirty="0">
              <a:solidFill>
                <a:schemeClr val="tx2">
                  <a:lumMod val="75000"/>
                </a:schemeClr>
              </a:solidFill>
              <a:latin typeface="Calibri"/>
              <a:ea typeface="Calibri"/>
              <a:cs typeface="Calibri"/>
              <a:sym typeface="Calibri"/>
            </a:endParaRPr>
          </a:p>
          <a:p>
            <a:pPr marL="0" lvl="0" indent="0" algn="l" rtl="0">
              <a:lnSpc>
                <a:spcPct val="70000"/>
              </a:lnSpc>
              <a:spcBef>
                <a:spcPts val="1000"/>
              </a:spcBef>
              <a:spcAft>
                <a:spcPts val="0"/>
              </a:spcAft>
              <a:buSzPts val="605"/>
              <a:buNone/>
            </a:pPr>
            <a:r>
              <a:rPr lang="fr-FR" sz="1800" b="1" dirty="0">
                <a:solidFill>
                  <a:srgbClr val="002060"/>
                </a:solidFill>
                <a:latin typeface="Calibri"/>
                <a:ea typeface="Calibri"/>
                <a:cs typeface="Calibri"/>
                <a:sym typeface="Calibri"/>
              </a:rPr>
              <a:t>Public non adhérent : </a:t>
            </a:r>
          </a:p>
          <a:p>
            <a:pPr marL="0" lvl="0" indent="0" algn="l" rtl="0">
              <a:lnSpc>
                <a:spcPct val="70000"/>
              </a:lnSpc>
              <a:spcBef>
                <a:spcPts val="1000"/>
              </a:spcBef>
              <a:spcAft>
                <a:spcPts val="0"/>
              </a:spcAft>
              <a:buSzPts val="605"/>
              <a:buNone/>
            </a:pPr>
            <a:endParaRPr lang="fr-FR" sz="1800" b="1" dirty="0">
              <a:solidFill>
                <a:schemeClr val="tx2">
                  <a:lumMod val="75000"/>
                </a:schemeClr>
              </a:solidFill>
              <a:latin typeface="Calibri"/>
              <a:ea typeface="Calibri"/>
              <a:cs typeface="Calibri"/>
              <a:sym typeface="Calibri"/>
            </a:endParaRPr>
          </a:p>
          <a:p>
            <a:pPr marL="342900" lvl="0" indent="-371067" algn="l" rtl="0">
              <a:lnSpc>
                <a:spcPct val="70000"/>
              </a:lnSpc>
              <a:spcBef>
                <a:spcPts val="1000"/>
              </a:spcBef>
              <a:spcAft>
                <a:spcPts val="0"/>
              </a:spcAft>
              <a:buClr>
                <a:schemeClr val="accent1"/>
              </a:buClr>
              <a:buSzPts val="1724"/>
              <a:buFont typeface="Noto Sans Symbols"/>
              <a:buChar char="►"/>
            </a:pPr>
            <a:r>
              <a:rPr lang="fr-FR" sz="1800" dirty="0">
                <a:solidFill>
                  <a:schemeClr val="tx2">
                    <a:lumMod val="75000"/>
                  </a:schemeClr>
                </a:solidFill>
                <a:latin typeface="Calibri"/>
                <a:ea typeface="Calibri"/>
                <a:cs typeface="Calibri"/>
                <a:sym typeface="Calibri"/>
              </a:rPr>
              <a:t>LAEP : 31 familles et 40 enfants différents</a:t>
            </a:r>
          </a:p>
          <a:p>
            <a:pPr marL="0" lvl="0" indent="0" algn="l" rtl="0">
              <a:lnSpc>
                <a:spcPct val="70000"/>
              </a:lnSpc>
              <a:spcBef>
                <a:spcPts val="1000"/>
              </a:spcBef>
              <a:spcAft>
                <a:spcPts val="0"/>
              </a:spcAft>
              <a:buClr>
                <a:schemeClr val="accent1"/>
              </a:buClr>
              <a:buSzPts val="1724"/>
              <a:buNone/>
            </a:pPr>
            <a:r>
              <a:rPr lang="fr-FR" sz="1800" dirty="0">
                <a:solidFill>
                  <a:schemeClr val="tx2">
                    <a:lumMod val="75000"/>
                  </a:schemeClr>
                </a:solidFill>
                <a:latin typeface="Calibri"/>
                <a:ea typeface="Calibri"/>
                <a:cs typeface="Calibri"/>
                <a:sym typeface="Calibri"/>
              </a:rPr>
              <a:t>Venant de Mallemort, Alleins, Charleval, Lamanon, Eyguières, Cheval Blanc, Sénas et Mérindol</a:t>
            </a:r>
          </a:p>
          <a:p>
            <a:pPr marL="0" lvl="0" indent="0" algn="l" rtl="0">
              <a:lnSpc>
                <a:spcPct val="70000"/>
              </a:lnSpc>
              <a:spcBef>
                <a:spcPts val="1000"/>
              </a:spcBef>
              <a:spcAft>
                <a:spcPts val="0"/>
              </a:spcAft>
              <a:buSzPts val="605"/>
              <a:buNone/>
            </a:pPr>
            <a:endParaRPr lang="fr-FR" sz="1800" dirty="0">
              <a:solidFill>
                <a:schemeClr val="tx2">
                  <a:lumMod val="75000"/>
                </a:schemeClr>
              </a:solidFill>
              <a:latin typeface="Calibri"/>
              <a:ea typeface="Calibri"/>
              <a:cs typeface="Calibri"/>
              <a:sym typeface="Calibri"/>
            </a:endParaRPr>
          </a:p>
          <a:p>
            <a:pPr marL="342900" lvl="0" indent="-371067" algn="l" rtl="0">
              <a:lnSpc>
                <a:spcPct val="70000"/>
              </a:lnSpc>
              <a:spcBef>
                <a:spcPts val="1000"/>
              </a:spcBef>
              <a:spcAft>
                <a:spcPts val="0"/>
              </a:spcAft>
              <a:buClr>
                <a:schemeClr val="accent1"/>
              </a:buClr>
              <a:buSzPts val="1724"/>
              <a:buFont typeface="Noto Sans Symbols"/>
              <a:buChar char="►"/>
            </a:pPr>
            <a:r>
              <a:rPr lang="fr-FR" sz="1800" dirty="0">
                <a:solidFill>
                  <a:schemeClr val="tx2">
                    <a:lumMod val="75000"/>
                  </a:schemeClr>
                </a:solidFill>
                <a:latin typeface="Calibri"/>
                <a:ea typeface="Calibri"/>
                <a:cs typeface="Calibri"/>
                <a:sym typeface="Calibri"/>
              </a:rPr>
              <a:t>Permanence administrative : 18 personnes (Mallemort et Sénas)</a:t>
            </a:r>
          </a:p>
          <a:p>
            <a:pPr marL="91440" lvl="0" indent="0" algn="l" rtl="0">
              <a:lnSpc>
                <a:spcPct val="70000"/>
              </a:lnSpc>
              <a:spcBef>
                <a:spcPts val="1000"/>
              </a:spcBef>
              <a:spcAft>
                <a:spcPts val="0"/>
              </a:spcAft>
              <a:buSzPts val="605"/>
              <a:buNone/>
            </a:pPr>
            <a:endParaRPr lang="fr-FR" sz="1800" dirty="0">
              <a:solidFill>
                <a:schemeClr val="tx2">
                  <a:lumMod val="75000"/>
                </a:schemeClr>
              </a:solidFill>
              <a:latin typeface="Calibri"/>
              <a:ea typeface="Calibri"/>
              <a:cs typeface="Calibri"/>
              <a:sym typeface="Calibri"/>
            </a:endParaRPr>
          </a:p>
          <a:p>
            <a:pPr marL="342900" lvl="0" indent="-371067" algn="l" rtl="0">
              <a:lnSpc>
                <a:spcPct val="70000"/>
              </a:lnSpc>
              <a:spcBef>
                <a:spcPts val="1000"/>
              </a:spcBef>
              <a:spcAft>
                <a:spcPts val="0"/>
              </a:spcAft>
              <a:buClr>
                <a:schemeClr val="accent1"/>
              </a:buClr>
              <a:buSzPts val="1724"/>
              <a:buFont typeface="Noto Sans Symbols"/>
              <a:buChar char="►"/>
            </a:pPr>
            <a:r>
              <a:rPr lang="fr-FR" sz="1800" b="0" i="0" u="none" strike="noStrike" cap="none" dirty="0">
                <a:solidFill>
                  <a:schemeClr val="tx2">
                    <a:lumMod val="75000"/>
                  </a:schemeClr>
                </a:solidFill>
                <a:latin typeface="Calibri"/>
                <a:ea typeface="Calibri"/>
                <a:cs typeface="Calibri"/>
                <a:sym typeface="Calibri"/>
              </a:rPr>
              <a:t>Les bourses aux vêtements : 50 déposants et environ 300 acheteurs</a:t>
            </a:r>
          </a:p>
          <a:p>
            <a:pPr marL="0" lvl="0" indent="0" algn="l" rtl="0">
              <a:lnSpc>
                <a:spcPct val="70000"/>
              </a:lnSpc>
              <a:spcBef>
                <a:spcPts val="1000"/>
              </a:spcBef>
              <a:spcAft>
                <a:spcPts val="0"/>
              </a:spcAft>
              <a:buSzPts val="605"/>
              <a:buNone/>
            </a:pPr>
            <a:endParaRPr lang="fr-FR" sz="1800" dirty="0">
              <a:solidFill>
                <a:schemeClr val="tx2">
                  <a:lumMod val="75000"/>
                </a:schemeClr>
              </a:solidFill>
              <a:latin typeface="Calibri"/>
              <a:ea typeface="Calibri"/>
              <a:cs typeface="Calibri"/>
              <a:sym typeface="Calibri"/>
            </a:endParaRPr>
          </a:p>
          <a:p>
            <a:pPr marL="342900" lvl="0" indent="-371067" algn="l" rtl="0">
              <a:lnSpc>
                <a:spcPct val="70000"/>
              </a:lnSpc>
              <a:spcBef>
                <a:spcPts val="1000"/>
              </a:spcBef>
              <a:spcAft>
                <a:spcPts val="0"/>
              </a:spcAft>
              <a:buClr>
                <a:schemeClr val="accent1"/>
              </a:buClr>
              <a:buSzPts val="1724"/>
              <a:buFont typeface="Noto Sans Symbols"/>
              <a:buChar char="►"/>
            </a:pPr>
            <a:r>
              <a:rPr lang="fr-FR" sz="1800" b="0" i="0" u="none" strike="noStrike" cap="none" dirty="0">
                <a:solidFill>
                  <a:schemeClr val="tx2">
                    <a:lumMod val="75000"/>
                  </a:schemeClr>
                </a:solidFill>
                <a:latin typeface="Calibri"/>
                <a:ea typeface="Calibri"/>
                <a:cs typeface="Calibri"/>
                <a:sym typeface="Calibri"/>
              </a:rPr>
              <a:t>Les puces des couturières et loisirs créatifs : 27 déposants et 200 acheteurs</a:t>
            </a:r>
          </a:p>
          <a:p>
            <a:pPr marL="342900" lvl="0" indent="-371067" algn="l" rtl="0">
              <a:lnSpc>
                <a:spcPct val="70000"/>
              </a:lnSpc>
              <a:spcBef>
                <a:spcPts val="1000"/>
              </a:spcBef>
              <a:spcAft>
                <a:spcPts val="0"/>
              </a:spcAft>
              <a:buClr>
                <a:schemeClr val="accent1"/>
              </a:buClr>
              <a:buSzPts val="1724"/>
              <a:buFont typeface="Noto Sans Symbols"/>
              <a:buChar char="►"/>
            </a:pPr>
            <a:endParaRPr lang="fr-FR" sz="1800" b="0" i="0" u="none" strike="noStrike" cap="none" dirty="0">
              <a:solidFill>
                <a:schemeClr val="tx2">
                  <a:lumMod val="75000"/>
                </a:schemeClr>
              </a:solidFill>
              <a:latin typeface="Calibri"/>
              <a:ea typeface="Calibri"/>
              <a:cs typeface="Calibri"/>
              <a:sym typeface="Calibri"/>
            </a:endParaRPr>
          </a:p>
          <a:p>
            <a:pPr marL="342900" lvl="0" indent="-371067" algn="l" rtl="0">
              <a:lnSpc>
                <a:spcPct val="70000"/>
              </a:lnSpc>
              <a:spcBef>
                <a:spcPts val="1000"/>
              </a:spcBef>
              <a:spcAft>
                <a:spcPts val="0"/>
              </a:spcAft>
              <a:buClr>
                <a:schemeClr val="accent1"/>
              </a:buClr>
              <a:buSzPts val="1724"/>
              <a:buFont typeface="Noto Sans Symbols"/>
              <a:buChar char="►"/>
            </a:pPr>
            <a:r>
              <a:rPr lang="fr-FR" sz="1800" dirty="0">
                <a:solidFill>
                  <a:schemeClr val="tx2">
                    <a:lumMod val="75000"/>
                  </a:schemeClr>
                </a:solidFill>
                <a:latin typeface="Calibri"/>
                <a:cs typeface="Calibri"/>
                <a:sym typeface="Calibri"/>
              </a:rPr>
              <a:t>La bourse de l’enfance : 37 déposants et 250 acheteurs</a:t>
            </a:r>
            <a:endParaRPr lang="fr-FR" sz="1800" dirty="0">
              <a:solidFill>
                <a:schemeClr val="tx2">
                  <a:lumMod val="75000"/>
                </a:schemeClr>
              </a:solidFill>
            </a:endParaRPr>
          </a:p>
          <a:p>
            <a:endParaRPr lang="fr-FR" dirty="0"/>
          </a:p>
        </p:txBody>
      </p:sp>
      <p:sp>
        <p:nvSpPr>
          <p:cNvPr id="4" name="Espace réservé du numéro de diapositive 3">
            <a:extLst>
              <a:ext uri="{FF2B5EF4-FFF2-40B4-BE49-F238E27FC236}">
                <a16:creationId xmlns:a16="http://schemas.microsoft.com/office/drawing/2014/main" id="{A2BF2FC1-BD65-4CCD-99A0-3923E8D9D98C}"/>
              </a:ext>
            </a:extLst>
          </p:cNvPr>
          <p:cNvSpPr>
            <a:spLocks noGrp="1"/>
          </p:cNvSpPr>
          <p:nvPr>
            <p:ph type="sldNum" sz="quarter" idx="12"/>
          </p:nvPr>
        </p:nvSpPr>
        <p:spPr/>
        <p:txBody>
          <a:bodyPr/>
          <a:lstStyle/>
          <a:p>
            <a:fld id="{519954A3-9DFD-4C44-94BA-B95130A3BA1C}" type="slidenum">
              <a:rPr lang="en-US" smtClean="0"/>
              <a:t>19</a:t>
            </a:fld>
            <a:endParaRPr lang="en-US" dirty="0"/>
          </a:p>
        </p:txBody>
      </p:sp>
    </p:spTree>
    <p:extLst>
      <p:ext uri="{BB962C8B-B14F-4D97-AF65-F5344CB8AC3E}">
        <p14:creationId xmlns:p14="http://schemas.microsoft.com/office/powerpoint/2010/main" val="112431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6230A93-6E88-4713-A518-31FE393A4293}"/>
              </a:ext>
            </a:extLst>
          </p:cNvPr>
          <p:cNvSpPr>
            <a:spLocks noGrp="1"/>
          </p:cNvSpPr>
          <p:nvPr>
            <p:ph type="title"/>
          </p:nvPr>
        </p:nvSpPr>
        <p:spPr>
          <a:xfrm>
            <a:off x="-85725" y="804333"/>
            <a:ext cx="4352925" cy="5249334"/>
          </a:xfrm>
        </p:spPr>
        <p:txBody>
          <a:bodyPr>
            <a:normAutofit/>
          </a:bodyPr>
          <a:lstStyle/>
          <a:p>
            <a:pPr algn="ctr"/>
            <a:r>
              <a:rPr lang="fr-FR" sz="6000" dirty="0">
                <a:solidFill>
                  <a:srgbClr val="FFFFFF"/>
                </a:solidFill>
              </a:rPr>
              <a:t>   </a:t>
            </a:r>
            <a:r>
              <a:rPr lang="fr-FR" sz="6600" dirty="0">
                <a:solidFill>
                  <a:srgbClr val="FFFFFF"/>
                </a:solidFill>
              </a:rPr>
              <a:t>Sommaire</a:t>
            </a:r>
          </a:p>
        </p:txBody>
      </p:sp>
      <p:sp>
        <p:nvSpPr>
          <p:cNvPr id="3" name="Espace réservé du texte 2">
            <a:extLst>
              <a:ext uri="{FF2B5EF4-FFF2-40B4-BE49-F238E27FC236}">
                <a16:creationId xmlns:a16="http://schemas.microsoft.com/office/drawing/2014/main" id="{5F9E768E-B106-44A3-BE7C-3976E5F0A08E}"/>
              </a:ext>
            </a:extLst>
          </p:cNvPr>
          <p:cNvSpPr>
            <a:spLocks noGrp="1"/>
          </p:cNvSpPr>
          <p:nvPr>
            <p:ph idx="1"/>
          </p:nvPr>
        </p:nvSpPr>
        <p:spPr>
          <a:xfrm>
            <a:off x="5031050" y="1201897"/>
            <a:ext cx="6187901" cy="5405967"/>
          </a:xfrm>
        </p:spPr>
        <p:txBody>
          <a:bodyPr anchor="ctr">
            <a:normAutofit fontScale="92500" lnSpcReduction="20000"/>
          </a:bodyPr>
          <a:lstStyle/>
          <a:p>
            <a:pPr marL="114300" indent="0">
              <a:buNone/>
            </a:pPr>
            <a:endParaRPr lang="fr-FR" sz="1800" dirty="0"/>
          </a:p>
          <a:p>
            <a:pPr marL="571500" indent="-457200">
              <a:buFont typeface="+mj-lt"/>
              <a:buAutoNum type="arabicPeriod"/>
            </a:pPr>
            <a:endParaRPr lang="fr-FR" dirty="0"/>
          </a:p>
          <a:p>
            <a:pPr marL="571500" indent="-457200">
              <a:buClr>
                <a:srgbClr val="002060"/>
              </a:buClr>
              <a:buFont typeface="+mj-lt"/>
              <a:buAutoNum type="arabicPeriod"/>
            </a:pPr>
            <a:r>
              <a:rPr lang="fr-FR" dirty="0"/>
              <a:t>Historique 	:			p.3</a:t>
            </a:r>
          </a:p>
          <a:p>
            <a:pPr marL="571500" indent="-457200">
              <a:buClr>
                <a:srgbClr val="002060"/>
              </a:buClr>
              <a:buFont typeface="+mj-lt"/>
              <a:buAutoNum type="arabicPeriod"/>
            </a:pPr>
            <a:r>
              <a:rPr lang="fr-FR" dirty="0"/>
              <a:t>Présentation :			p.5</a:t>
            </a:r>
          </a:p>
          <a:p>
            <a:pPr marL="571500" indent="-457200">
              <a:buClr>
                <a:srgbClr val="002060"/>
              </a:buClr>
              <a:buFont typeface="+mj-lt"/>
              <a:buAutoNum type="arabicPeriod"/>
            </a:pPr>
            <a:r>
              <a:rPr lang="fr-FR" dirty="0"/>
              <a:t>Contexte et constat :			p.6</a:t>
            </a:r>
          </a:p>
          <a:p>
            <a:pPr marL="571500" indent="-457200">
              <a:buClr>
                <a:srgbClr val="002060"/>
              </a:buClr>
              <a:buFont typeface="+mj-lt"/>
              <a:buAutoNum type="arabicPeriod"/>
            </a:pPr>
            <a:r>
              <a:rPr lang="fr-FR" dirty="0"/>
              <a:t>Objectifs :				p.8</a:t>
            </a:r>
          </a:p>
          <a:p>
            <a:pPr marL="571500" indent="-457200">
              <a:buClr>
                <a:srgbClr val="002060"/>
              </a:buClr>
              <a:buFont typeface="+mj-lt"/>
              <a:buAutoNum type="arabicPeriod"/>
            </a:pPr>
            <a:r>
              <a:rPr lang="fr-FR" dirty="0"/>
              <a:t>Objectifs opérationnels :		P.9</a:t>
            </a:r>
          </a:p>
          <a:p>
            <a:pPr marL="571500" indent="-457200">
              <a:buClr>
                <a:srgbClr val="002060"/>
              </a:buClr>
              <a:buFont typeface="+mj-lt"/>
              <a:buAutoNum type="arabicPeriod"/>
            </a:pPr>
            <a:r>
              <a:rPr lang="fr-FR" dirty="0"/>
              <a:t>Les secteurs d’activités :		P.11</a:t>
            </a:r>
          </a:p>
          <a:p>
            <a:pPr marL="571500" indent="-457200">
              <a:buClr>
                <a:srgbClr val="002060"/>
              </a:buClr>
              <a:buFont typeface="+mj-lt"/>
              <a:buAutoNum type="arabicPeriod"/>
            </a:pPr>
            <a:r>
              <a:rPr lang="fr-FR" dirty="0"/>
              <a:t>Les moyens :				p.12</a:t>
            </a:r>
          </a:p>
          <a:p>
            <a:pPr marL="571500" indent="-457200">
              <a:buClr>
                <a:srgbClr val="002060"/>
              </a:buClr>
              <a:buFont typeface="+mj-lt"/>
              <a:buAutoNum type="arabicPeriod"/>
            </a:pPr>
            <a:r>
              <a:rPr lang="fr-FR" dirty="0"/>
              <a:t>Mise en œuvre :                                  p.14</a:t>
            </a:r>
          </a:p>
          <a:p>
            <a:pPr marL="571500" indent="-457200">
              <a:buClr>
                <a:srgbClr val="002060"/>
              </a:buClr>
              <a:buFont typeface="+mj-lt"/>
              <a:buAutoNum type="arabicPeriod"/>
            </a:pPr>
            <a:r>
              <a:rPr lang="fr-FR" dirty="0"/>
              <a:t>Organigramme :			p.15</a:t>
            </a:r>
          </a:p>
          <a:p>
            <a:pPr marL="571500" indent="-457200">
              <a:buClr>
                <a:srgbClr val="002060"/>
              </a:buClr>
              <a:buFont typeface="+mj-lt"/>
              <a:buAutoNum type="arabicPeriod"/>
            </a:pPr>
            <a:r>
              <a:rPr lang="fr-FR" dirty="0"/>
              <a:t>L’espace de vie social : 		p.16</a:t>
            </a:r>
          </a:p>
          <a:p>
            <a:pPr marL="571500" indent="-457200">
              <a:buClr>
                <a:srgbClr val="002060"/>
              </a:buClr>
              <a:buFont typeface="+mj-lt"/>
              <a:buAutoNum type="arabicPeriod"/>
            </a:pPr>
            <a:r>
              <a:rPr lang="fr-FR" dirty="0"/>
              <a:t>Equipement municipal :		p.17</a:t>
            </a:r>
          </a:p>
          <a:p>
            <a:pPr marL="571500" indent="-457200">
              <a:buClr>
                <a:srgbClr val="002060"/>
              </a:buClr>
              <a:buFont typeface="+mj-lt"/>
              <a:buAutoNum type="arabicPeriod"/>
            </a:pPr>
            <a:r>
              <a:rPr lang="fr-FR" dirty="0"/>
              <a:t>Le public :				p.18</a:t>
            </a:r>
          </a:p>
          <a:p>
            <a:pPr marL="571500" indent="-457200">
              <a:buClr>
                <a:srgbClr val="002060"/>
              </a:buClr>
              <a:buFont typeface="+mj-lt"/>
              <a:buAutoNum type="arabicPeriod"/>
            </a:pPr>
            <a:endParaRPr lang="fr-FR" dirty="0"/>
          </a:p>
          <a:p>
            <a:pPr marL="571500" indent="-457200">
              <a:buFont typeface="+mj-lt"/>
              <a:buAutoNum type="arabicPeriod"/>
            </a:pPr>
            <a:endParaRPr lang="fr-FR" dirty="0"/>
          </a:p>
          <a:p>
            <a:pPr marL="571500" indent="-457200">
              <a:buFont typeface="+mj-lt"/>
              <a:buAutoNum type="arabicPeriod"/>
            </a:pPr>
            <a:endParaRPr lang="fr-FR" dirty="0"/>
          </a:p>
        </p:txBody>
      </p:sp>
      <p:sp>
        <p:nvSpPr>
          <p:cNvPr id="4" name="Espace réservé du numéro de diapositive 3">
            <a:extLst>
              <a:ext uri="{FF2B5EF4-FFF2-40B4-BE49-F238E27FC236}">
                <a16:creationId xmlns:a16="http://schemas.microsoft.com/office/drawing/2014/main" id="{02E35320-54F0-4707-8707-7910EB8FB3FF}"/>
              </a:ext>
            </a:extLst>
          </p:cNvPr>
          <p:cNvSpPr>
            <a:spLocks noGrp="1"/>
          </p:cNvSpPr>
          <p:nvPr>
            <p:ph type="sldNum" sz="quarter" idx="12"/>
          </p:nvPr>
        </p:nvSpPr>
        <p:spPr>
          <a:xfrm>
            <a:off x="10837334" y="6470704"/>
            <a:ext cx="973666" cy="274320"/>
          </a:xfrm>
        </p:spPr>
        <p:txBody>
          <a:bodyPr>
            <a:normAutofit/>
          </a:bodyPr>
          <a:lstStyle/>
          <a:p>
            <a:pPr marL="0" lvl="0" indent="0" rtl="0">
              <a:spcBef>
                <a:spcPts val="0"/>
              </a:spcBef>
              <a:spcAft>
                <a:spcPts val="600"/>
              </a:spcAft>
              <a:buNone/>
            </a:pPr>
            <a:fld id="{00000000-1234-1234-1234-123412341234}" type="slidenum">
              <a:rPr lang="fr-FR" smtClean="0"/>
              <a:pPr marL="0" lvl="0" indent="0" rtl="0">
                <a:spcBef>
                  <a:spcPts val="0"/>
                </a:spcBef>
                <a:spcAft>
                  <a:spcPts val="600"/>
                </a:spcAft>
                <a:buNone/>
              </a:pPr>
              <a:t>2</a:t>
            </a:fld>
            <a:endParaRPr lang="fr-FR"/>
          </a:p>
        </p:txBody>
      </p:sp>
    </p:spTree>
    <p:extLst>
      <p:ext uri="{BB962C8B-B14F-4D97-AF65-F5344CB8AC3E}">
        <p14:creationId xmlns:p14="http://schemas.microsoft.com/office/powerpoint/2010/main" val="419434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2036618" y="388293"/>
            <a:ext cx="7237384" cy="817051"/>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2060"/>
              </a:buClr>
              <a:buSzPts val="5000"/>
              <a:buFont typeface="Twentieth Century"/>
              <a:buNone/>
            </a:pPr>
            <a:r>
              <a:rPr lang="fr-FR">
                <a:solidFill>
                  <a:srgbClr val="002060"/>
                </a:solidFill>
              </a:rPr>
              <a:t>HISTORIQUE</a:t>
            </a:r>
            <a:endParaRPr/>
          </a:p>
        </p:txBody>
      </p:sp>
      <p:sp>
        <p:nvSpPr>
          <p:cNvPr id="100" name="Google Shape;100;p14"/>
          <p:cNvSpPr txBox="1">
            <a:spLocks noGrp="1"/>
          </p:cNvSpPr>
          <p:nvPr>
            <p:ph idx="1"/>
          </p:nvPr>
        </p:nvSpPr>
        <p:spPr>
          <a:xfrm>
            <a:off x="1154096" y="2109859"/>
            <a:ext cx="9566362" cy="3401762"/>
          </a:xfrm>
          <a:prstGeom prst="rect">
            <a:avLst/>
          </a:prstGeom>
          <a:noFill/>
          <a:ln>
            <a:noFill/>
          </a:ln>
        </p:spPr>
        <p:txBody>
          <a:bodyPr spcFirstLastPara="1" wrap="square" lIns="45700" tIns="45700" rIns="45700" bIns="45700" anchor="t" anchorCtr="0">
            <a:normAutofit/>
          </a:bodyPr>
          <a:lstStyle/>
          <a:p>
            <a:pPr marL="91440" lvl="0" indent="-101600" algn="just" rtl="0">
              <a:lnSpc>
                <a:spcPct val="150000"/>
              </a:lnSpc>
              <a:spcBef>
                <a:spcPts val="0"/>
              </a:spcBef>
              <a:spcAft>
                <a:spcPts val="0"/>
              </a:spcAft>
              <a:buSzPct val="100000"/>
              <a:buChar char=" "/>
            </a:pPr>
            <a:r>
              <a:rPr lang="fr-FR" sz="2000" dirty="0">
                <a:latin typeface="Calibri"/>
                <a:ea typeface="Calibri"/>
                <a:cs typeface="Calibri"/>
                <a:sym typeface="Calibri"/>
              </a:rPr>
              <a:t>En 1985, forts de convictions humanistes et en réaction à un racisme latent, des mallemortais de toutes origines se retrouvent autour de deux idées fortes : ne permettre aucune discrimination et prendre en mains notre devenir ensemble. Ainsi s’est créée l’association « Vivons ensemble » qui se voulait un lien entre toutes les communautés, tous les individus, toutes les classes sociales. </a:t>
            </a:r>
            <a:endParaRPr sz="2000" dirty="0">
              <a:latin typeface="Times New Roman"/>
              <a:ea typeface="Times New Roman"/>
              <a:cs typeface="Times New Roman"/>
              <a:sym typeface="Times New Roman"/>
            </a:endParaRPr>
          </a:p>
          <a:p>
            <a:pPr marL="91440" lvl="0" indent="-2539" algn="just" rtl="0">
              <a:lnSpc>
                <a:spcPct val="150000"/>
              </a:lnSpc>
              <a:spcBef>
                <a:spcPts val="1400"/>
              </a:spcBef>
              <a:spcAft>
                <a:spcPts val="0"/>
              </a:spcAft>
              <a:buSzPct val="100000"/>
              <a:buNone/>
            </a:pPr>
            <a:endParaRPr sz="2000" dirty="0">
              <a:latin typeface="Calibri"/>
              <a:ea typeface="Calibri"/>
              <a:cs typeface="Calibri"/>
              <a:sym typeface="Calibri"/>
            </a:endParaRPr>
          </a:p>
          <a:p>
            <a:pPr marL="91440" lvl="0" indent="-2539" algn="just" rtl="0">
              <a:lnSpc>
                <a:spcPct val="150000"/>
              </a:lnSpc>
              <a:spcBef>
                <a:spcPts val="1400"/>
              </a:spcBef>
              <a:spcAft>
                <a:spcPts val="0"/>
              </a:spcAft>
              <a:buSzPct val="100000"/>
              <a:buNone/>
            </a:pPr>
            <a:endParaRPr sz="2000" dirty="0">
              <a:latin typeface="Calibri"/>
              <a:ea typeface="Calibri"/>
              <a:cs typeface="Calibri"/>
              <a:sym typeface="Calibri"/>
            </a:endParaRPr>
          </a:p>
          <a:p>
            <a:pPr marL="0" lvl="0" indent="0" algn="just" rtl="0">
              <a:lnSpc>
                <a:spcPct val="150000"/>
              </a:lnSpc>
              <a:spcBef>
                <a:spcPts val="1400"/>
              </a:spcBef>
              <a:spcAft>
                <a:spcPts val="0"/>
              </a:spcAft>
              <a:buSzPct val="100000"/>
              <a:buNone/>
            </a:pPr>
            <a:endParaRPr sz="2000" dirty="0">
              <a:latin typeface="Times New Roman"/>
              <a:ea typeface="Times New Roman"/>
              <a:cs typeface="Times New Roman"/>
              <a:sym typeface="Times New Roman"/>
            </a:endParaRPr>
          </a:p>
          <a:p>
            <a:pPr marL="91440" lvl="0" indent="-56514" algn="l" rtl="0">
              <a:lnSpc>
                <a:spcPct val="90000"/>
              </a:lnSpc>
              <a:spcBef>
                <a:spcPts val="1400"/>
              </a:spcBef>
              <a:spcAft>
                <a:spcPts val="0"/>
              </a:spcAft>
              <a:buSzPct val="100000"/>
              <a:buNone/>
            </a:pPr>
            <a:endParaRPr sz="2000" dirty="0"/>
          </a:p>
        </p:txBody>
      </p:sp>
      <p:sp>
        <p:nvSpPr>
          <p:cNvPr id="2" name="Espace réservé du numéro de diapositive 1">
            <a:extLst>
              <a:ext uri="{FF2B5EF4-FFF2-40B4-BE49-F238E27FC236}">
                <a16:creationId xmlns:a16="http://schemas.microsoft.com/office/drawing/2014/main" id="{FD32FB46-742F-4125-A07E-264445E1BDF2}"/>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3</a:t>
            </a:fld>
            <a:endParaRPr lang="fr-FR"/>
          </a:p>
        </p:txBody>
      </p:sp>
      <p:pic>
        <p:nvPicPr>
          <p:cNvPr id="101" name="Google Shape;101;p14"/>
          <p:cNvPicPr preferRelativeResize="0"/>
          <p:nvPr/>
        </p:nvPicPr>
        <p:blipFill rotWithShape="1">
          <a:blip r:embed="rId3">
            <a:alphaModFix/>
          </a:blip>
          <a:srcRect/>
          <a:stretch/>
        </p:blipFill>
        <p:spPr>
          <a:xfrm>
            <a:off x="1278483" y="388294"/>
            <a:ext cx="609393" cy="6594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7BE7C-3041-4A40-B044-D5ED0A170B1F}"/>
              </a:ext>
            </a:extLst>
          </p:cNvPr>
          <p:cNvSpPr>
            <a:spLocks noGrp="1"/>
          </p:cNvSpPr>
          <p:nvPr>
            <p:ph type="title"/>
          </p:nvPr>
        </p:nvSpPr>
        <p:spPr>
          <a:xfrm>
            <a:off x="1709720" y="451841"/>
            <a:ext cx="9720072" cy="1499616"/>
          </a:xfrm>
        </p:spPr>
        <p:txBody>
          <a:bodyPr/>
          <a:lstStyle/>
          <a:p>
            <a:r>
              <a:rPr lang="fr-FR" dirty="0">
                <a:solidFill>
                  <a:srgbClr val="002060"/>
                </a:solidFill>
              </a:rPr>
              <a:t>    Historique</a:t>
            </a:r>
          </a:p>
        </p:txBody>
      </p:sp>
      <p:graphicFrame>
        <p:nvGraphicFramePr>
          <p:cNvPr id="8" name="Espace réservé du contenu 7">
            <a:extLst>
              <a:ext uri="{FF2B5EF4-FFF2-40B4-BE49-F238E27FC236}">
                <a16:creationId xmlns:a16="http://schemas.microsoft.com/office/drawing/2014/main" id="{CF2DB644-A240-40B1-90C5-9E1FB7C67FF7}"/>
              </a:ext>
            </a:extLst>
          </p:cNvPr>
          <p:cNvGraphicFramePr>
            <a:graphicFrameLocks noGrp="1"/>
          </p:cNvGraphicFramePr>
          <p:nvPr>
            <p:ph idx="1"/>
            <p:extLst>
              <p:ext uri="{D42A27DB-BD31-4B8C-83A1-F6EECF244321}">
                <p14:modId xmlns:p14="http://schemas.microsoft.com/office/powerpoint/2010/main" val="251971419"/>
              </p:ext>
            </p:extLst>
          </p:nvPr>
        </p:nvGraphicFramePr>
        <p:xfrm>
          <a:off x="243839" y="1330960"/>
          <a:ext cx="11794190" cy="4977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id="{3C0DD819-578A-4FDB-9CC3-682ABA170113}"/>
              </a:ext>
            </a:extLst>
          </p:cNvPr>
          <p:cNvSpPr>
            <a:spLocks noGrp="1"/>
          </p:cNvSpPr>
          <p:nvPr>
            <p:ph type="sldNum" sz="quarter" idx="12"/>
          </p:nvPr>
        </p:nvSpPr>
        <p:spPr/>
        <p:txBody>
          <a:bodyPr/>
          <a:lstStyle/>
          <a:p>
            <a:fld id="{519954A3-9DFD-4C44-94BA-B95130A3BA1C}" type="slidenum">
              <a:rPr lang="en-US" smtClean="0"/>
              <a:t>4</a:t>
            </a:fld>
            <a:endParaRPr lang="en-US" dirty="0"/>
          </a:p>
        </p:txBody>
      </p:sp>
      <p:pic>
        <p:nvPicPr>
          <p:cNvPr id="4" name="Image 3">
            <a:extLst>
              <a:ext uri="{FF2B5EF4-FFF2-40B4-BE49-F238E27FC236}">
                <a16:creationId xmlns:a16="http://schemas.microsoft.com/office/drawing/2014/main" id="{67DDF049-CF5E-451F-BABE-1899A06E5667}"/>
              </a:ext>
            </a:extLst>
          </p:cNvPr>
          <p:cNvPicPr>
            <a:picLocks noChangeAspect="1"/>
          </p:cNvPicPr>
          <p:nvPr/>
        </p:nvPicPr>
        <p:blipFill>
          <a:blip r:embed="rId7"/>
          <a:stretch>
            <a:fillRect/>
          </a:stretch>
        </p:blipFill>
        <p:spPr>
          <a:xfrm>
            <a:off x="1499718" y="846629"/>
            <a:ext cx="639801" cy="644703"/>
          </a:xfrm>
          <a:prstGeom prst="rect">
            <a:avLst/>
          </a:prstGeom>
        </p:spPr>
      </p:pic>
    </p:spTree>
    <p:extLst>
      <p:ext uri="{BB962C8B-B14F-4D97-AF65-F5344CB8AC3E}">
        <p14:creationId xmlns:p14="http://schemas.microsoft.com/office/powerpoint/2010/main" val="26854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731818" y="609600"/>
            <a:ext cx="7542184" cy="6140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02060"/>
              </a:buClr>
              <a:buSzPct val="100000"/>
              <a:buFont typeface="Twentieth Century"/>
              <a:buNone/>
            </a:pPr>
            <a:r>
              <a:rPr lang="fr-FR">
                <a:solidFill>
                  <a:srgbClr val="002060"/>
                </a:solidFill>
              </a:rPr>
              <a:t>PRESENTATION</a:t>
            </a:r>
            <a:endParaRPr/>
          </a:p>
        </p:txBody>
      </p:sp>
      <p:sp>
        <p:nvSpPr>
          <p:cNvPr id="112" name="Google Shape;112;p16"/>
          <p:cNvSpPr txBox="1">
            <a:spLocks noGrp="1"/>
          </p:cNvSpPr>
          <p:nvPr>
            <p:ph idx="1"/>
          </p:nvPr>
        </p:nvSpPr>
        <p:spPr>
          <a:xfrm>
            <a:off x="996732" y="1556076"/>
            <a:ext cx="10835793" cy="4972877"/>
          </a:xfrm>
          <a:prstGeom prst="rect">
            <a:avLst/>
          </a:prstGeom>
          <a:noFill/>
          <a:ln>
            <a:noFill/>
          </a:ln>
        </p:spPr>
        <p:txBody>
          <a:bodyPr spcFirstLastPara="1" wrap="square" lIns="45700" tIns="45700" rIns="45700" bIns="45700" anchor="t" anchorCtr="0">
            <a:normAutofit fontScale="25000" lnSpcReduction="20000"/>
          </a:bodyPr>
          <a:lstStyle/>
          <a:p>
            <a:pPr marL="0" lvl="0" indent="0" algn="l" rtl="0">
              <a:lnSpc>
                <a:spcPct val="90000"/>
              </a:lnSpc>
              <a:spcBef>
                <a:spcPts val="0"/>
              </a:spcBef>
              <a:spcAft>
                <a:spcPts val="0"/>
              </a:spcAft>
              <a:buSzPct val="100000"/>
              <a:buNone/>
            </a:pPr>
            <a:r>
              <a:rPr lang="fr-FR" sz="6400" dirty="0">
                <a:latin typeface="Calibri"/>
                <a:ea typeface="Calibri"/>
                <a:cs typeface="Calibri"/>
                <a:sym typeface="Calibri"/>
              </a:rPr>
              <a:t>L’association </a:t>
            </a:r>
            <a:r>
              <a:rPr lang="fr-FR" sz="6400">
                <a:latin typeface="Calibri"/>
                <a:ea typeface="Calibri"/>
                <a:cs typeface="Calibri"/>
                <a:sym typeface="Calibri"/>
              </a:rPr>
              <a:t>Vivons Ensemble est adhérente aux Foyers Ruraux. </a:t>
            </a:r>
            <a:r>
              <a:rPr lang="fr-FR" sz="6400" dirty="0">
                <a:latin typeface="Calibri"/>
                <a:ea typeface="Calibri"/>
                <a:cs typeface="Calibri"/>
                <a:sym typeface="Calibri"/>
              </a:rPr>
              <a:t>Les Foyers Ruraux sont des Associations d’Éducation Populaire, d’Éducation Permanente et de Promotion sociale. </a:t>
            </a:r>
            <a:endParaRPr dirty="0"/>
          </a:p>
          <a:p>
            <a:pPr marL="0" lvl="0" indent="0" algn="l" rtl="0">
              <a:lnSpc>
                <a:spcPct val="90000"/>
              </a:lnSpc>
              <a:spcBef>
                <a:spcPts val="1400"/>
              </a:spcBef>
              <a:spcAft>
                <a:spcPts val="0"/>
              </a:spcAft>
              <a:buSzPct val="100000"/>
              <a:buNone/>
            </a:pPr>
            <a:r>
              <a:rPr lang="fr-FR" sz="6400" dirty="0">
                <a:latin typeface="Calibri"/>
                <a:ea typeface="Calibri"/>
                <a:cs typeface="Calibri"/>
                <a:sym typeface="Calibri"/>
              </a:rPr>
              <a:t>Elle a pour objet de contribuer à </a:t>
            </a:r>
            <a:r>
              <a:rPr lang="fr-FR" sz="9600" b="1" dirty="0">
                <a:solidFill>
                  <a:srgbClr val="002060"/>
                </a:solidFill>
                <a:latin typeface="Calibri"/>
                <a:ea typeface="Calibri"/>
                <a:cs typeface="Calibri"/>
                <a:sym typeface="Calibri"/>
              </a:rPr>
              <a:t>l’animation et au développement global en milieu rural.</a:t>
            </a:r>
            <a:endParaRPr sz="9600" dirty="0">
              <a:solidFill>
                <a:srgbClr val="002060"/>
              </a:solidFill>
              <a:latin typeface="Calibri"/>
              <a:ea typeface="Calibri"/>
              <a:cs typeface="Calibri"/>
              <a:sym typeface="Calibri"/>
            </a:endParaRPr>
          </a:p>
          <a:p>
            <a:pPr marL="0" lvl="0" indent="0" algn="l" rtl="0">
              <a:lnSpc>
                <a:spcPct val="90000"/>
              </a:lnSpc>
              <a:spcBef>
                <a:spcPts val="1400"/>
              </a:spcBef>
              <a:spcAft>
                <a:spcPts val="0"/>
              </a:spcAft>
              <a:buSzPct val="100000"/>
              <a:buNone/>
            </a:pPr>
            <a:r>
              <a:rPr lang="fr-FR" sz="6400" dirty="0">
                <a:latin typeface="Calibri"/>
                <a:ea typeface="Calibri"/>
                <a:cs typeface="Calibri"/>
                <a:sym typeface="Calibri"/>
              </a:rPr>
              <a:t>Les  valeurs fondatrices de l’association sont les suivantes :</a:t>
            </a:r>
            <a:endParaRPr dirty="0"/>
          </a:p>
          <a:p>
            <a:pPr marL="0" lvl="0" indent="0" algn="l" rtl="0">
              <a:lnSpc>
                <a:spcPct val="90000"/>
              </a:lnSpc>
              <a:spcBef>
                <a:spcPts val="1400"/>
              </a:spcBef>
              <a:spcAft>
                <a:spcPts val="0"/>
              </a:spcAft>
              <a:buSzPct val="100000"/>
              <a:buNone/>
            </a:pPr>
            <a:endParaRPr sz="6400" dirty="0">
              <a:latin typeface="Calibri"/>
              <a:ea typeface="Calibri"/>
              <a:cs typeface="Calibri"/>
              <a:sym typeface="Calibri"/>
            </a:endParaRPr>
          </a:p>
          <a:p>
            <a:pPr marL="91440" lvl="0" indent="0" algn="l" rtl="0">
              <a:lnSpc>
                <a:spcPct val="90000"/>
              </a:lnSpc>
              <a:spcBef>
                <a:spcPts val="1400"/>
              </a:spcBef>
              <a:spcAft>
                <a:spcPts val="0"/>
              </a:spcAft>
              <a:buSzPct val="100000"/>
              <a:buNone/>
            </a:pPr>
            <a:endParaRPr sz="6400" dirty="0">
              <a:latin typeface="Calibri"/>
              <a:ea typeface="Calibri"/>
              <a:cs typeface="Calibri"/>
              <a:sym typeface="Calibri"/>
            </a:endParaRPr>
          </a:p>
          <a:p>
            <a:pPr marL="0" lvl="0" indent="0" algn="l" rtl="0">
              <a:lnSpc>
                <a:spcPct val="90000"/>
              </a:lnSpc>
              <a:spcBef>
                <a:spcPts val="1400"/>
              </a:spcBef>
              <a:spcAft>
                <a:spcPts val="0"/>
              </a:spcAft>
              <a:buSzPct val="100000"/>
              <a:buNone/>
            </a:pPr>
            <a:endParaRPr sz="6400" dirty="0"/>
          </a:p>
          <a:p>
            <a:pPr marL="0" lvl="0" indent="0" algn="l" rtl="0">
              <a:lnSpc>
                <a:spcPct val="90000"/>
              </a:lnSpc>
              <a:spcBef>
                <a:spcPts val="1400"/>
              </a:spcBef>
              <a:spcAft>
                <a:spcPts val="0"/>
              </a:spcAft>
              <a:buSzPct val="100000"/>
              <a:buNone/>
            </a:pPr>
            <a:r>
              <a:rPr lang="fr-FR" sz="6400" b="1" dirty="0">
                <a:latin typeface="Calibri"/>
                <a:ea typeface="Calibri"/>
                <a:cs typeface="Calibri"/>
                <a:sym typeface="Calibri"/>
              </a:rPr>
              <a:t>L’association souhaite à travers les ateliers et ses actions au quotidien favoriser les rencontres et la mixité culturelle, sociale et intergénérationnelle.</a:t>
            </a:r>
            <a:endParaRPr dirty="0"/>
          </a:p>
          <a:p>
            <a:pPr marL="0" lvl="0" indent="0" algn="l" rtl="0">
              <a:lnSpc>
                <a:spcPct val="90000"/>
              </a:lnSpc>
              <a:spcBef>
                <a:spcPts val="1400"/>
              </a:spcBef>
              <a:spcAft>
                <a:spcPts val="0"/>
              </a:spcAft>
              <a:buSzPct val="100000"/>
              <a:buNone/>
            </a:pPr>
            <a:r>
              <a:rPr lang="fr-FR" sz="6400" dirty="0">
                <a:latin typeface="Calibri"/>
                <a:ea typeface="Calibri"/>
                <a:cs typeface="Calibri"/>
                <a:sym typeface="Calibri"/>
              </a:rPr>
              <a:t>Pour intégrer l’association il faut être adhérent et régler la cotisation annuelle de 20 €.</a:t>
            </a:r>
            <a:endParaRPr dirty="0"/>
          </a:p>
          <a:p>
            <a:pPr marL="0" lvl="0" indent="0" algn="l" rtl="0">
              <a:lnSpc>
                <a:spcPct val="90000"/>
              </a:lnSpc>
              <a:spcBef>
                <a:spcPts val="1400"/>
              </a:spcBef>
              <a:spcAft>
                <a:spcPts val="0"/>
              </a:spcAft>
              <a:buSzPct val="100000"/>
              <a:buNone/>
            </a:pPr>
            <a:endParaRPr sz="6400" dirty="0">
              <a:latin typeface="Calibri"/>
              <a:ea typeface="Calibri"/>
              <a:cs typeface="Calibri"/>
              <a:sym typeface="Calibri"/>
            </a:endParaRPr>
          </a:p>
          <a:p>
            <a:pPr marL="0" lvl="0" indent="0" algn="l" rtl="0">
              <a:lnSpc>
                <a:spcPct val="90000"/>
              </a:lnSpc>
              <a:spcBef>
                <a:spcPts val="1400"/>
              </a:spcBef>
              <a:spcAft>
                <a:spcPts val="0"/>
              </a:spcAft>
              <a:buSzPct val="100000"/>
              <a:buNone/>
            </a:pPr>
            <a:r>
              <a:rPr lang="fr-FR" sz="6400" dirty="0">
                <a:latin typeface="Calibri"/>
                <a:ea typeface="Calibri"/>
                <a:cs typeface="Calibri"/>
                <a:sym typeface="Calibri"/>
              </a:rPr>
              <a:t>L’association a plusieurs  agréments CAF :</a:t>
            </a:r>
            <a:endParaRPr dirty="0"/>
          </a:p>
          <a:p>
            <a:pPr marL="91440" lvl="0" indent="-101600" algn="l" rtl="0">
              <a:lnSpc>
                <a:spcPct val="90000"/>
              </a:lnSpc>
              <a:spcBef>
                <a:spcPts val="1400"/>
              </a:spcBef>
              <a:spcAft>
                <a:spcPts val="0"/>
              </a:spcAft>
              <a:buSzPct val="100000"/>
              <a:buFont typeface="Courier New"/>
              <a:buChar char="o"/>
            </a:pPr>
            <a:r>
              <a:rPr lang="fr-FR" sz="6400" dirty="0">
                <a:latin typeface="Calibri"/>
                <a:ea typeface="Calibri"/>
                <a:cs typeface="Calibri"/>
                <a:sym typeface="Calibri"/>
              </a:rPr>
              <a:t> Espace de Vie Sociale </a:t>
            </a:r>
            <a:endParaRPr dirty="0"/>
          </a:p>
          <a:p>
            <a:pPr marL="91440" lvl="0" indent="-101600" algn="l" rtl="0">
              <a:lnSpc>
                <a:spcPct val="90000"/>
              </a:lnSpc>
              <a:spcBef>
                <a:spcPts val="1400"/>
              </a:spcBef>
              <a:spcAft>
                <a:spcPts val="0"/>
              </a:spcAft>
              <a:buSzPct val="100000"/>
              <a:buFont typeface="Courier New"/>
              <a:buChar char="o"/>
            </a:pPr>
            <a:r>
              <a:rPr lang="fr-FR" sz="6400" dirty="0">
                <a:latin typeface="Calibri"/>
                <a:ea typeface="Calibri"/>
                <a:cs typeface="Calibri"/>
                <a:sym typeface="Calibri"/>
              </a:rPr>
              <a:t> LAEP</a:t>
            </a:r>
            <a:endParaRPr dirty="0"/>
          </a:p>
          <a:p>
            <a:pPr marL="91440" lvl="0" indent="-101600" algn="l" rtl="0">
              <a:lnSpc>
                <a:spcPct val="90000"/>
              </a:lnSpc>
              <a:spcBef>
                <a:spcPts val="1400"/>
              </a:spcBef>
              <a:spcAft>
                <a:spcPts val="0"/>
              </a:spcAft>
              <a:buSzPct val="100000"/>
              <a:buFont typeface="Courier New"/>
              <a:buChar char="o"/>
            </a:pPr>
            <a:r>
              <a:rPr lang="fr-FR" sz="6400" dirty="0">
                <a:latin typeface="Calibri"/>
                <a:ea typeface="Calibri"/>
                <a:cs typeface="Calibri"/>
                <a:sym typeface="Calibri"/>
              </a:rPr>
              <a:t> ALSH Périscolaire</a:t>
            </a:r>
            <a:endParaRPr dirty="0"/>
          </a:p>
          <a:p>
            <a:pPr marL="91440" lvl="0" indent="-56514" algn="l" rtl="0">
              <a:lnSpc>
                <a:spcPct val="90000"/>
              </a:lnSpc>
              <a:spcBef>
                <a:spcPts val="1400"/>
              </a:spcBef>
              <a:spcAft>
                <a:spcPts val="0"/>
              </a:spcAft>
              <a:buSzPct val="100000"/>
              <a:buNone/>
            </a:pPr>
            <a:endParaRPr dirty="0"/>
          </a:p>
        </p:txBody>
      </p:sp>
      <p:sp>
        <p:nvSpPr>
          <p:cNvPr id="2" name="Espace réservé du numéro de diapositive 1">
            <a:extLst>
              <a:ext uri="{FF2B5EF4-FFF2-40B4-BE49-F238E27FC236}">
                <a16:creationId xmlns:a16="http://schemas.microsoft.com/office/drawing/2014/main" id="{D921730A-6898-40AF-BE3E-4616E60584DB}"/>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5</a:t>
            </a:fld>
            <a:endParaRPr lang="fr-FR"/>
          </a:p>
        </p:txBody>
      </p:sp>
      <p:sp>
        <p:nvSpPr>
          <p:cNvPr id="113" name="Google Shape;113;p16"/>
          <p:cNvSpPr/>
          <p:nvPr/>
        </p:nvSpPr>
        <p:spPr>
          <a:xfrm>
            <a:off x="1087594" y="3204121"/>
            <a:ext cx="1802296" cy="449758"/>
          </a:xfrm>
          <a:prstGeom prst="rect">
            <a:avLst/>
          </a:prstGeom>
          <a:solidFill>
            <a:srgbClr val="66CCFF"/>
          </a:solidFill>
          <a:ln w="15875" cap="flat" cmpd="sng">
            <a:solidFill>
              <a:srgbClr val="7B78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Twentieth Century"/>
                <a:ea typeface="Twentieth Century"/>
                <a:cs typeface="Twentieth Century"/>
                <a:sym typeface="Twentieth Century"/>
              </a:rPr>
              <a:t>La dignité humaine</a:t>
            </a:r>
            <a:endParaRPr/>
          </a:p>
        </p:txBody>
      </p:sp>
      <p:sp>
        <p:nvSpPr>
          <p:cNvPr id="114" name="Google Shape;114;p16"/>
          <p:cNvSpPr/>
          <p:nvPr/>
        </p:nvSpPr>
        <p:spPr>
          <a:xfrm>
            <a:off x="3774040" y="3204121"/>
            <a:ext cx="1802296" cy="449758"/>
          </a:xfrm>
          <a:prstGeom prst="rect">
            <a:avLst/>
          </a:prstGeom>
          <a:solidFill>
            <a:schemeClr val="accent1"/>
          </a:solidFill>
          <a:ln w="15875" cap="flat" cmpd="sng">
            <a:solidFill>
              <a:srgbClr val="7B78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Twentieth Century"/>
                <a:ea typeface="Twentieth Century"/>
                <a:cs typeface="Twentieth Century"/>
                <a:sym typeface="Twentieth Century"/>
              </a:rPr>
              <a:t>La solidarité</a:t>
            </a:r>
            <a:endParaRPr/>
          </a:p>
        </p:txBody>
      </p:sp>
      <p:sp>
        <p:nvSpPr>
          <p:cNvPr id="115" name="Google Shape;115;p16"/>
          <p:cNvSpPr/>
          <p:nvPr/>
        </p:nvSpPr>
        <p:spPr>
          <a:xfrm>
            <a:off x="6382192" y="3204121"/>
            <a:ext cx="1802296" cy="449758"/>
          </a:xfrm>
          <a:prstGeom prst="rect">
            <a:avLst/>
          </a:prstGeom>
          <a:solidFill>
            <a:srgbClr val="66CCFF"/>
          </a:solidFill>
          <a:ln w="15875" cap="flat" cmpd="sng">
            <a:solidFill>
              <a:srgbClr val="7B78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Twentieth Century"/>
                <a:ea typeface="Twentieth Century"/>
                <a:cs typeface="Twentieth Century"/>
                <a:sym typeface="Twentieth Century"/>
              </a:rPr>
              <a:t>La citoyenneté</a:t>
            </a:r>
            <a:endParaRPr/>
          </a:p>
        </p:txBody>
      </p:sp>
      <p:sp>
        <p:nvSpPr>
          <p:cNvPr id="116" name="Google Shape;116;p16"/>
          <p:cNvSpPr/>
          <p:nvPr/>
        </p:nvSpPr>
        <p:spPr>
          <a:xfrm>
            <a:off x="8990344" y="3204121"/>
            <a:ext cx="1802296" cy="449758"/>
          </a:xfrm>
          <a:prstGeom prst="rect">
            <a:avLst/>
          </a:prstGeom>
          <a:solidFill>
            <a:schemeClr val="accent1"/>
          </a:solidFill>
          <a:ln w="15875" cap="flat" cmpd="sng">
            <a:solidFill>
              <a:srgbClr val="7B78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Twentieth Century"/>
                <a:ea typeface="Twentieth Century"/>
                <a:cs typeface="Twentieth Century"/>
                <a:sym typeface="Twentieth Century"/>
              </a:rPr>
              <a:t>La démocratie</a:t>
            </a:r>
            <a:endParaRPr/>
          </a:p>
        </p:txBody>
      </p:sp>
      <p:pic>
        <p:nvPicPr>
          <p:cNvPr id="117" name="Google Shape;117;p16"/>
          <p:cNvPicPr preferRelativeResize="0"/>
          <p:nvPr/>
        </p:nvPicPr>
        <p:blipFill rotWithShape="1">
          <a:blip r:embed="rId3">
            <a:alphaModFix/>
          </a:blip>
          <a:srcRect/>
          <a:stretch/>
        </p:blipFill>
        <p:spPr>
          <a:xfrm>
            <a:off x="1087594" y="564207"/>
            <a:ext cx="609393" cy="6140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1752600" y="477193"/>
            <a:ext cx="7997652" cy="97155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2060"/>
              </a:buClr>
              <a:buSzPts val="5000"/>
              <a:buFont typeface="Twentieth Century"/>
              <a:buNone/>
            </a:pPr>
            <a:r>
              <a:rPr lang="fr-FR" dirty="0">
                <a:solidFill>
                  <a:srgbClr val="002060"/>
                </a:solidFill>
              </a:rPr>
              <a:t>CONTEXTE ET CONSTATS</a:t>
            </a:r>
            <a:endParaRPr dirty="0"/>
          </a:p>
        </p:txBody>
      </p:sp>
      <p:sp>
        <p:nvSpPr>
          <p:cNvPr id="123" name="Google Shape;123;p17"/>
          <p:cNvSpPr txBox="1">
            <a:spLocks noGrp="1"/>
          </p:cNvSpPr>
          <p:nvPr>
            <p:ph idx="1"/>
          </p:nvPr>
        </p:nvSpPr>
        <p:spPr>
          <a:xfrm>
            <a:off x="677334" y="1930067"/>
            <a:ext cx="11058946" cy="4814957"/>
          </a:xfrm>
          <a:prstGeom prst="rect">
            <a:avLst/>
          </a:prstGeom>
          <a:noFill/>
          <a:ln>
            <a:noFill/>
          </a:ln>
        </p:spPr>
        <p:txBody>
          <a:bodyPr spcFirstLastPara="1" wrap="square" lIns="45700" tIns="45700" rIns="45700" bIns="45700" anchor="t" anchorCtr="0">
            <a:normAutofit/>
          </a:bodyPr>
          <a:lstStyle/>
          <a:p>
            <a:pPr marL="0" lvl="0" indent="0" algn="just" rtl="0">
              <a:lnSpc>
                <a:spcPct val="90000"/>
              </a:lnSpc>
              <a:spcBef>
                <a:spcPts val="0"/>
              </a:spcBef>
              <a:spcAft>
                <a:spcPts val="0"/>
              </a:spcAft>
              <a:buSzPct val="100000"/>
              <a:buNone/>
            </a:pPr>
            <a:r>
              <a:rPr lang="fr-FR" sz="1600" dirty="0">
                <a:latin typeface="Calibri" panose="020F0502020204030204" pitchFamily="34" charset="0"/>
                <a:ea typeface="Calibri"/>
                <a:cs typeface="Calibri" panose="020F0502020204030204" pitchFamily="34" charset="0"/>
                <a:sym typeface="Calibri"/>
              </a:rPr>
              <a:t>Mallemort est un village d’un peu plus de 6000 habitants qui est situé au Nord du département des Bouches du Rhône, entre Aix en Provence et Avignon.</a:t>
            </a:r>
            <a:endParaRPr sz="1600" dirty="0">
              <a:latin typeface="Calibri" panose="020F0502020204030204" pitchFamily="34" charset="0"/>
              <a:cs typeface="Calibri" panose="020F0502020204030204" pitchFamily="34" charset="0"/>
            </a:endParaRPr>
          </a:p>
          <a:p>
            <a:pPr marL="0" lvl="0" indent="0" algn="just" rtl="0">
              <a:lnSpc>
                <a:spcPct val="90000"/>
              </a:lnSpc>
              <a:spcBef>
                <a:spcPts val="1400"/>
              </a:spcBef>
              <a:spcAft>
                <a:spcPts val="0"/>
              </a:spcAft>
              <a:buSzPct val="100000"/>
              <a:buNone/>
            </a:pPr>
            <a:r>
              <a:rPr lang="fr-FR" sz="1600" dirty="0">
                <a:latin typeface="Calibri" panose="020F0502020204030204" pitchFamily="34" charset="0"/>
                <a:ea typeface="Calibri"/>
                <a:cs typeface="Calibri" panose="020F0502020204030204" pitchFamily="34" charset="0"/>
                <a:sym typeface="Calibri"/>
              </a:rPr>
              <a:t>Il s’agit d’un village rural en zone périurbaine qui nécessite donc la mise en place d’activités culturelles et sociale.</a:t>
            </a:r>
            <a:endParaRPr sz="1600" dirty="0">
              <a:latin typeface="Calibri" panose="020F0502020204030204" pitchFamily="34" charset="0"/>
              <a:cs typeface="Calibri" panose="020F0502020204030204" pitchFamily="34" charset="0"/>
            </a:endParaRPr>
          </a:p>
          <a:p>
            <a:pPr marL="0" lvl="0" indent="0" algn="just" rtl="0">
              <a:lnSpc>
                <a:spcPct val="90000"/>
              </a:lnSpc>
              <a:spcBef>
                <a:spcPts val="1400"/>
              </a:spcBef>
              <a:spcAft>
                <a:spcPts val="0"/>
              </a:spcAft>
              <a:buSzPct val="100000"/>
              <a:buNone/>
            </a:pPr>
            <a:r>
              <a:rPr lang="fr-FR" sz="1600" dirty="0">
                <a:latin typeface="Calibri" panose="020F0502020204030204" pitchFamily="34" charset="0"/>
                <a:ea typeface="Calibri"/>
                <a:cs typeface="Calibri" panose="020F0502020204030204" pitchFamily="34" charset="0"/>
                <a:sym typeface="Calibri"/>
              </a:rPr>
              <a:t>Il fait partie des villages qui participent activement à une cohérence territoriale sur des points importants tels que : l’environnement, l’économie, les animations culturelles et sportives et l’enfance jeunesse.</a:t>
            </a:r>
            <a:endParaRPr sz="1600" dirty="0">
              <a:latin typeface="Calibri" panose="020F0502020204030204" pitchFamily="34" charset="0"/>
              <a:cs typeface="Calibri" panose="020F0502020204030204" pitchFamily="34" charset="0"/>
            </a:endParaRPr>
          </a:p>
          <a:p>
            <a:pPr marL="0" lvl="0" indent="0" algn="just" rtl="0">
              <a:lnSpc>
                <a:spcPct val="90000"/>
              </a:lnSpc>
              <a:spcBef>
                <a:spcPts val="1400"/>
              </a:spcBef>
              <a:spcAft>
                <a:spcPts val="0"/>
              </a:spcAft>
              <a:buSzPct val="100000"/>
              <a:buNone/>
            </a:pPr>
            <a:r>
              <a:rPr lang="fr-FR" sz="1600" dirty="0">
                <a:latin typeface="Calibri" panose="020F0502020204030204" pitchFamily="34" charset="0"/>
                <a:ea typeface="Calibri"/>
                <a:cs typeface="Calibri" panose="020F0502020204030204" pitchFamily="34" charset="0"/>
                <a:sym typeface="Calibri"/>
              </a:rPr>
              <a:t>En 2018 les 5 communes de Mallemort, d'Alleins, Charleval, Lamanon et Vernègues ont créé le SIVU Collines Durance afin de construire ensemble une politique intercommunale structurée et cohérente pour la gestion de la compétence Enfance et Jeunesse dans l'intérêt des enfants et des adolescents.</a:t>
            </a:r>
            <a:endParaRPr sz="1600" dirty="0">
              <a:latin typeface="Calibri" panose="020F0502020204030204" pitchFamily="34" charset="0"/>
              <a:cs typeface="Calibri" panose="020F0502020204030204" pitchFamily="34" charset="0"/>
            </a:endParaRPr>
          </a:p>
          <a:p>
            <a:pPr marL="0" lvl="0" indent="0" algn="just" rtl="0">
              <a:lnSpc>
                <a:spcPct val="150000"/>
              </a:lnSpc>
              <a:spcBef>
                <a:spcPts val="1400"/>
              </a:spcBef>
              <a:spcAft>
                <a:spcPts val="0"/>
              </a:spcAft>
              <a:buSzPct val="100000"/>
              <a:buNone/>
            </a:pPr>
            <a:r>
              <a:rPr lang="fr-FR" sz="1600" dirty="0">
                <a:latin typeface="Calibri" panose="020F0502020204030204" pitchFamily="34" charset="0"/>
                <a:ea typeface="Calibri"/>
                <a:cs typeface="Calibri" panose="020F0502020204030204" pitchFamily="34" charset="0"/>
                <a:sym typeface="Calibri"/>
              </a:rPr>
              <a:t>Mallemort est à l’origine un village fortement agricole. Depuis une vingtaine d’années, le nombre d’agriculteurs a considérablement diminué. </a:t>
            </a:r>
            <a:r>
              <a:rPr lang="fr-FR" sz="1600" dirty="0">
                <a:solidFill>
                  <a:srgbClr val="000000"/>
                </a:solidFill>
                <a:latin typeface="Calibri" panose="020F0502020204030204" pitchFamily="34" charset="0"/>
                <a:ea typeface="Calibri"/>
                <a:cs typeface="Calibri" panose="020F0502020204030204" pitchFamily="34" charset="0"/>
                <a:sym typeface="Calibri"/>
              </a:rPr>
              <a:t>Il existe sur le territoire de nombreux services</a:t>
            </a:r>
            <a:r>
              <a:rPr lang="fr-FR" sz="1600" dirty="0">
                <a:latin typeface="Calibri" panose="020F0502020204030204" pitchFamily="34" charset="0"/>
                <a:ea typeface="Calibri"/>
                <a:cs typeface="Calibri" panose="020F0502020204030204" pitchFamily="34" charset="0"/>
                <a:sym typeface="Calibri"/>
              </a:rPr>
              <a:t> (services publics, commerces, équipements et professionnels médicaux et paramédicaux, écoles, médiathèque)</a:t>
            </a:r>
            <a:r>
              <a:rPr lang="fr-FR" sz="1600" dirty="0">
                <a:solidFill>
                  <a:srgbClr val="000000"/>
                </a:solidFill>
                <a:latin typeface="Calibri" panose="020F0502020204030204" pitchFamily="34" charset="0"/>
                <a:ea typeface="Calibri"/>
                <a:cs typeface="Calibri" panose="020F0502020204030204" pitchFamily="34" charset="0"/>
                <a:sym typeface="Calibri"/>
              </a:rPr>
              <a:t> et une dynamique associative diversifiée. Cette offre est un atout pour l’installation de nouvelles familles sur le territoire. </a:t>
            </a:r>
            <a:endParaRPr sz="1600" dirty="0">
              <a:latin typeface="Calibri" panose="020F0502020204030204" pitchFamily="34" charset="0"/>
              <a:ea typeface="Calibri"/>
              <a:cs typeface="Calibri" panose="020F0502020204030204" pitchFamily="34" charset="0"/>
              <a:sym typeface="Calibri"/>
            </a:endParaRPr>
          </a:p>
          <a:p>
            <a:pPr marL="91440" lvl="0" indent="-25082" algn="l" rtl="0">
              <a:lnSpc>
                <a:spcPct val="90000"/>
              </a:lnSpc>
              <a:spcBef>
                <a:spcPts val="1400"/>
              </a:spcBef>
              <a:spcAft>
                <a:spcPts val="0"/>
              </a:spcAft>
              <a:buSzPct val="100000"/>
              <a:buNone/>
            </a:pPr>
            <a:endParaRPr sz="1600" dirty="0"/>
          </a:p>
        </p:txBody>
      </p:sp>
      <p:sp>
        <p:nvSpPr>
          <p:cNvPr id="2" name="Espace réservé du numéro de diapositive 1">
            <a:extLst>
              <a:ext uri="{FF2B5EF4-FFF2-40B4-BE49-F238E27FC236}">
                <a16:creationId xmlns:a16="http://schemas.microsoft.com/office/drawing/2014/main" id="{55B4150B-BE06-4888-96E8-DBB6256005B0}"/>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6</a:t>
            </a:fld>
            <a:endParaRPr lang="fr-FR"/>
          </a:p>
        </p:txBody>
      </p:sp>
      <p:pic>
        <p:nvPicPr>
          <p:cNvPr id="124" name="Google Shape;124;p17"/>
          <p:cNvPicPr preferRelativeResize="0"/>
          <p:nvPr/>
        </p:nvPicPr>
        <p:blipFill rotWithShape="1">
          <a:blip r:embed="rId3">
            <a:alphaModFix/>
          </a:blip>
          <a:srcRect/>
          <a:stretch/>
        </p:blipFill>
        <p:spPr>
          <a:xfrm>
            <a:off x="1143207" y="571096"/>
            <a:ext cx="609393" cy="6273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idx="1"/>
          </p:nvPr>
        </p:nvSpPr>
        <p:spPr>
          <a:xfrm>
            <a:off x="995594" y="1723924"/>
            <a:ext cx="10439400" cy="5021100"/>
          </a:xfrm>
          <a:prstGeom prst="rect">
            <a:avLst/>
          </a:prstGeom>
          <a:noFill/>
          <a:ln>
            <a:noFill/>
          </a:ln>
        </p:spPr>
        <p:txBody>
          <a:bodyPr spcFirstLastPara="1" wrap="square" lIns="45700" tIns="45700" rIns="45700" bIns="45700" anchor="t" anchorCtr="0">
            <a:normAutofit/>
          </a:bodyPr>
          <a:lstStyle/>
          <a:p>
            <a:pPr marL="0" lvl="0" indent="0" algn="just" rtl="0">
              <a:lnSpc>
                <a:spcPct val="90000"/>
              </a:lnSpc>
              <a:spcBef>
                <a:spcPts val="0"/>
              </a:spcBef>
              <a:spcAft>
                <a:spcPts val="0"/>
              </a:spcAft>
              <a:buSzPts val="1600"/>
              <a:buNone/>
            </a:pPr>
            <a:r>
              <a:rPr lang="fr-FR" sz="1600" dirty="0">
                <a:latin typeface="Calibri"/>
                <a:ea typeface="Calibri"/>
                <a:cs typeface="Calibri"/>
                <a:sym typeface="Calibri"/>
              </a:rPr>
              <a:t>Beaucoup de propriétés agricoles ont été remplacées par des lotissements. Ce qui amène une population urbaine qui travaille à l’extérieur de la commune (Aix, Marseille, Berre, etc…).</a:t>
            </a:r>
            <a:endParaRPr sz="1600" dirty="0">
              <a:latin typeface="Calibri"/>
              <a:ea typeface="Calibri"/>
              <a:cs typeface="Calibri"/>
              <a:sym typeface="Calibri"/>
            </a:endParaRPr>
          </a:p>
          <a:p>
            <a:pPr marL="0" lvl="0" indent="0" algn="just" rtl="0">
              <a:lnSpc>
                <a:spcPct val="90000"/>
              </a:lnSpc>
              <a:spcBef>
                <a:spcPts val="0"/>
              </a:spcBef>
              <a:spcAft>
                <a:spcPts val="0"/>
              </a:spcAft>
              <a:buSzPts val="1600"/>
              <a:buNone/>
            </a:pPr>
            <a:endParaRPr sz="1600" dirty="0">
              <a:latin typeface="Calibri"/>
              <a:ea typeface="Calibri"/>
              <a:cs typeface="Calibri"/>
              <a:sym typeface="Calibri"/>
            </a:endParaRPr>
          </a:p>
          <a:p>
            <a:pPr marL="0" lvl="0" indent="0" algn="just" rtl="0">
              <a:lnSpc>
                <a:spcPct val="90000"/>
              </a:lnSpc>
              <a:spcBef>
                <a:spcPts val="0"/>
              </a:spcBef>
              <a:spcAft>
                <a:spcPts val="0"/>
              </a:spcAft>
              <a:buSzPts val="1600"/>
              <a:buNone/>
            </a:pPr>
            <a:r>
              <a:rPr lang="fr-FR" sz="1600" dirty="0">
                <a:latin typeface="Calibri"/>
                <a:ea typeface="Calibri"/>
                <a:cs typeface="Calibri"/>
                <a:sym typeface="Calibri"/>
              </a:rPr>
              <a:t>Cependant, malgré cette mobilité, les familles résidant sur la commune peuvent être isolées. Notamment par le fait de ne pas avoir les grand parents à proximité immédiate. </a:t>
            </a:r>
            <a:endParaRPr sz="1600" dirty="0">
              <a:latin typeface="Calibri"/>
              <a:ea typeface="Calibri"/>
              <a:cs typeface="Calibri"/>
              <a:sym typeface="Calibri"/>
            </a:endParaRPr>
          </a:p>
          <a:p>
            <a:pPr marL="0" lvl="0" indent="0" algn="just" rtl="0">
              <a:lnSpc>
                <a:spcPct val="90000"/>
              </a:lnSpc>
              <a:spcBef>
                <a:spcPts val="0"/>
              </a:spcBef>
              <a:spcAft>
                <a:spcPts val="0"/>
              </a:spcAft>
              <a:buSzPts val="1600"/>
              <a:buNone/>
            </a:pPr>
            <a:r>
              <a:rPr lang="fr-FR" sz="1600" dirty="0">
                <a:latin typeface="Calibri"/>
                <a:ea typeface="Calibri"/>
                <a:cs typeface="Calibri"/>
                <a:sym typeface="Calibri"/>
              </a:rPr>
              <a:t>Ces familles se tournent vers le tissu associatif local qui constitue des portes d’entrées sûres pour une intégration dans le village.</a:t>
            </a:r>
            <a:endParaRPr sz="1600" dirty="0">
              <a:latin typeface="Calibri"/>
              <a:ea typeface="Calibri"/>
              <a:cs typeface="Calibri"/>
              <a:sym typeface="Calibri"/>
            </a:endParaRPr>
          </a:p>
          <a:p>
            <a:pPr marL="0" lvl="0" indent="0" algn="just" rtl="0">
              <a:lnSpc>
                <a:spcPct val="90000"/>
              </a:lnSpc>
              <a:spcBef>
                <a:spcPts val="0"/>
              </a:spcBef>
              <a:spcAft>
                <a:spcPts val="0"/>
              </a:spcAft>
              <a:buSzPts val="1600"/>
              <a:buNone/>
            </a:pPr>
            <a:endParaRPr sz="1600" dirty="0">
              <a:latin typeface="Calibri"/>
              <a:ea typeface="Calibri"/>
              <a:cs typeface="Calibri"/>
              <a:sym typeface="Calibri"/>
            </a:endParaRPr>
          </a:p>
          <a:p>
            <a:pPr marL="0" lvl="0" indent="0" algn="just" rtl="0">
              <a:lnSpc>
                <a:spcPct val="90000"/>
              </a:lnSpc>
              <a:spcBef>
                <a:spcPts val="0"/>
              </a:spcBef>
              <a:spcAft>
                <a:spcPts val="0"/>
              </a:spcAft>
              <a:buSzPts val="1600"/>
              <a:buNone/>
            </a:pPr>
            <a:r>
              <a:rPr lang="fr-FR" sz="1600" dirty="0">
                <a:latin typeface="Calibri"/>
                <a:ea typeface="Calibri"/>
                <a:cs typeface="Calibri"/>
                <a:sym typeface="Calibri"/>
              </a:rPr>
              <a:t>Vivons ensemble répond à des problématiques sociales en palliant notamment à la faible présence sur la commune de service public comme la PMI, des assistantes sociales…</a:t>
            </a:r>
            <a:endParaRPr sz="1600" dirty="0">
              <a:solidFill>
                <a:srgbClr val="847B5F"/>
              </a:solidFill>
              <a:latin typeface="Calibri"/>
              <a:ea typeface="Calibri"/>
              <a:cs typeface="Calibri"/>
              <a:sym typeface="Calibri"/>
            </a:endParaRPr>
          </a:p>
          <a:p>
            <a:pPr marL="0" lvl="0" indent="0" algn="just" rtl="0">
              <a:lnSpc>
                <a:spcPct val="150000"/>
              </a:lnSpc>
              <a:spcBef>
                <a:spcPts val="1400"/>
              </a:spcBef>
              <a:spcAft>
                <a:spcPts val="0"/>
              </a:spcAft>
              <a:buSzPts val="1600"/>
              <a:buNone/>
            </a:pPr>
            <a:r>
              <a:rPr lang="fr-FR" sz="1600" dirty="0">
                <a:latin typeface="Calibri"/>
                <a:ea typeface="Calibri"/>
                <a:cs typeface="Calibri"/>
                <a:sym typeface="Calibri"/>
              </a:rPr>
              <a:t>Par notre investissement sur la commune, nos contacts mais également en participant régulièrement avec les grandes instances à des réunions ou à des comités de pilotage nous avons pris conscience des besoins et attentes des familles liés à des difficultés diverses : sociales, culturelles, relationnelles (parents/enfants, isolement, déracinement). </a:t>
            </a:r>
            <a:endParaRPr sz="1600" dirty="0">
              <a:latin typeface="Calibri"/>
              <a:ea typeface="Calibri"/>
              <a:cs typeface="Calibri"/>
              <a:sym typeface="Calibri"/>
            </a:endParaRPr>
          </a:p>
          <a:p>
            <a:pPr marL="0" lvl="0" indent="0" algn="just" rtl="0">
              <a:lnSpc>
                <a:spcPct val="150000"/>
              </a:lnSpc>
              <a:spcBef>
                <a:spcPts val="1400"/>
              </a:spcBef>
              <a:spcAft>
                <a:spcPts val="0"/>
              </a:spcAft>
              <a:buSzPts val="1600"/>
              <a:buNone/>
            </a:pPr>
            <a:r>
              <a:rPr lang="fr-FR" sz="1600" dirty="0">
                <a:latin typeface="Calibri"/>
                <a:ea typeface="Calibri"/>
                <a:cs typeface="Calibri"/>
                <a:sym typeface="Calibri"/>
              </a:rPr>
              <a:t> </a:t>
            </a:r>
            <a:endParaRPr dirty="0"/>
          </a:p>
          <a:p>
            <a:pPr marL="91440" lvl="0" indent="0" algn="l" rtl="0">
              <a:lnSpc>
                <a:spcPct val="90000"/>
              </a:lnSpc>
              <a:spcBef>
                <a:spcPts val="1400"/>
              </a:spcBef>
              <a:spcAft>
                <a:spcPts val="0"/>
              </a:spcAft>
              <a:buSzPts val="1600"/>
              <a:buNone/>
            </a:pPr>
            <a:endParaRPr sz="1600" dirty="0"/>
          </a:p>
        </p:txBody>
      </p:sp>
      <p:sp>
        <p:nvSpPr>
          <p:cNvPr id="2" name="Espace réservé du numéro de diapositive 1">
            <a:extLst>
              <a:ext uri="{FF2B5EF4-FFF2-40B4-BE49-F238E27FC236}">
                <a16:creationId xmlns:a16="http://schemas.microsoft.com/office/drawing/2014/main" id="{25DD3FD4-39FA-4827-8687-CA8B3ADB92A8}"/>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2019300" y="377760"/>
            <a:ext cx="7330902" cy="1105563"/>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2060"/>
              </a:buClr>
              <a:buSzPts val="5000"/>
              <a:buFont typeface="Twentieth Century"/>
              <a:buNone/>
            </a:pPr>
            <a:r>
              <a:rPr lang="fr-FR" dirty="0">
                <a:solidFill>
                  <a:srgbClr val="002060"/>
                </a:solidFill>
              </a:rPr>
              <a:t>OBJECTIFS</a:t>
            </a:r>
            <a:endParaRPr dirty="0"/>
          </a:p>
        </p:txBody>
      </p:sp>
      <p:sp>
        <p:nvSpPr>
          <p:cNvPr id="2" name="Espace réservé du numéro de diapositive 1">
            <a:extLst>
              <a:ext uri="{FF2B5EF4-FFF2-40B4-BE49-F238E27FC236}">
                <a16:creationId xmlns:a16="http://schemas.microsoft.com/office/drawing/2014/main" id="{490830C9-3254-4786-9036-4FDF01AC4C05}"/>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8</a:t>
            </a:fld>
            <a:endParaRPr lang="fr-FR"/>
          </a:p>
        </p:txBody>
      </p:sp>
      <p:sp>
        <p:nvSpPr>
          <p:cNvPr id="135" name="Google Shape;135;p19"/>
          <p:cNvSpPr/>
          <p:nvPr/>
        </p:nvSpPr>
        <p:spPr>
          <a:xfrm>
            <a:off x="332716" y="4370636"/>
            <a:ext cx="3196800" cy="1219800"/>
          </a:xfrm>
          <a:prstGeom prst="ellipse">
            <a:avLst/>
          </a:prstGeom>
          <a:gradFill>
            <a:gsLst>
              <a:gs pos="0">
                <a:srgbClr val="7A0B62"/>
              </a:gs>
              <a:gs pos="50000">
                <a:srgbClr val="B0108D"/>
              </a:gs>
              <a:gs pos="100000">
                <a:srgbClr val="D314AA"/>
              </a:gs>
            </a:gsLst>
            <a:lin ang="16200000" scaled="0"/>
          </a:gradFill>
          <a:ln w="9525" cap="flat" cmpd="sng">
            <a:solidFill>
              <a:schemeClr val="accent1"/>
            </a:solidFill>
            <a:prstDash val="solid"/>
            <a:round/>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Twentieth Century"/>
                <a:ea typeface="Twentieth Century"/>
                <a:cs typeface="Twentieth Century"/>
                <a:sym typeface="Twentieth Century"/>
              </a:rPr>
              <a:t>Créer du lien social, humain et convivial</a:t>
            </a:r>
            <a:endParaRPr/>
          </a:p>
        </p:txBody>
      </p:sp>
      <p:sp>
        <p:nvSpPr>
          <p:cNvPr id="136" name="Google Shape;136;p19"/>
          <p:cNvSpPr/>
          <p:nvPr/>
        </p:nvSpPr>
        <p:spPr>
          <a:xfrm>
            <a:off x="3600328" y="4937469"/>
            <a:ext cx="3614100" cy="1398900"/>
          </a:xfrm>
          <a:prstGeom prst="ellipse">
            <a:avLst/>
          </a:prstGeom>
          <a:solidFill>
            <a:schemeClr val="accent1"/>
          </a:solidFill>
          <a:ln w="9525" cap="flat" cmpd="sng">
            <a:solidFill>
              <a:schemeClr val="accent1"/>
            </a:solidFill>
            <a:prstDash val="solid"/>
            <a:round/>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Twentieth Century"/>
                <a:ea typeface="Twentieth Century"/>
                <a:cs typeface="Twentieth Century"/>
                <a:sym typeface="Twentieth Century"/>
              </a:rPr>
              <a:t>Favoriser l’implication et la participation dans la vie de l’association</a:t>
            </a:r>
            <a:endParaRPr sz="1800">
              <a:solidFill>
                <a:schemeClr val="lt1"/>
              </a:solidFill>
              <a:latin typeface="Twentieth Century"/>
              <a:ea typeface="Twentieth Century"/>
              <a:cs typeface="Twentieth Century"/>
              <a:sym typeface="Twentieth Century"/>
            </a:endParaRPr>
          </a:p>
        </p:txBody>
      </p:sp>
      <p:sp>
        <p:nvSpPr>
          <p:cNvPr id="137" name="Google Shape;137;p19"/>
          <p:cNvSpPr/>
          <p:nvPr/>
        </p:nvSpPr>
        <p:spPr>
          <a:xfrm>
            <a:off x="8662464" y="3300986"/>
            <a:ext cx="3233400" cy="1126800"/>
          </a:xfrm>
          <a:prstGeom prst="ellipse">
            <a:avLst/>
          </a:prstGeom>
          <a:solidFill>
            <a:srgbClr val="C721A3"/>
          </a:solidFill>
          <a:ln w="9525" cap="flat" cmpd="sng">
            <a:solidFill>
              <a:schemeClr val="accent1"/>
            </a:solidFill>
            <a:prstDash val="solid"/>
            <a:round/>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dirty="0">
                <a:solidFill>
                  <a:schemeClr val="lt1"/>
                </a:solidFill>
                <a:latin typeface="Twentieth Century"/>
                <a:ea typeface="Twentieth Century"/>
                <a:cs typeface="Twentieth Century"/>
                <a:sym typeface="Twentieth Century"/>
              </a:rPr>
              <a:t>Participer à la vie locale de la commune</a:t>
            </a:r>
            <a:endParaRPr dirty="0"/>
          </a:p>
        </p:txBody>
      </p:sp>
      <p:sp>
        <p:nvSpPr>
          <p:cNvPr id="138" name="Google Shape;138;p19"/>
          <p:cNvSpPr/>
          <p:nvPr/>
        </p:nvSpPr>
        <p:spPr>
          <a:xfrm>
            <a:off x="8577600" y="1806757"/>
            <a:ext cx="3233400" cy="1105500"/>
          </a:xfrm>
          <a:prstGeom prst="ellipse">
            <a:avLst/>
          </a:prstGeom>
          <a:solidFill>
            <a:srgbClr val="00B0F0"/>
          </a:solidFill>
          <a:ln w="9525" cap="flat" cmpd="sng">
            <a:solidFill>
              <a:schemeClr val="accent1"/>
            </a:solidFill>
            <a:prstDash val="solid"/>
            <a:round/>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dirty="0">
                <a:solidFill>
                  <a:schemeClr val="lt1"/>
                </a:solidFill>
                <a:latin typeface="Twentieth Century"/>
                <a:ea typeface="Twentieth Century"/>
                <a:cs typeface="Twentieth Century"/>
                <a:sym typeface="Twentieth Century"/>
              </a:rPr>
              <a:t>Lutter contre l’isolement</a:t>
            </a:r>
            <a:endParaRPr dirty="0"/>
          </a:p>
        </p:txBody>
      </p:sp>
      <p:sp>
        <p:nvSpPr>
          <p:cNvPr id="139" name="Google Shape;139;p19"/>
          <p:cNvSpPr/>
          <p:nvPr/>
        </p:nvSpPr>
        <p:spPr>
          <a:xfrm>
            <a:off x="5130114" y="1349066"/>
            <a:ext cx="3233400" cy="1105500"/>
          </a:xfrm>
          <a:prstGeom prst="ellipse">
            <a:avLst/>
          </a:prstGeom>
          <a:solidFill>
            <a:schemeClr val="accent1"/>
          </a:solidFill>
          <a:ln w="9525" cap="flat" cmpd="sng">
            <a:solidFill>
              <a:schemeClr val="accent1"/>
            </a:solidFill>
            <a:prstDash val="solid"/>
            <a:round/>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dirty="0">
                <a:solidFill>
                  <a:schemeClr val="lt1"/>
                </a:solidFill>
                <a:latin typeface="Twentieth Century"/>
                <a:ea typeface="Twentieth Century"/>
                <a:cs typeface="Twentieth Century"/>
                <a:sym typeface="Twentieth Century"/>
              </a:rPr>
              <a:t>Accompagner les personnes vers l’autonomie</a:t>
            </a:r>
            <a:endParaRPr dirty="0"/>
          </a:p>
        </p:txBody>
      </p:sp>
      <p:sp>
        <p:nvSpPr>
          <p:cNvPr id="140" name="Google Shape;140;p19"/>
          <p:cNvSpPr/>
          <p:nvPr/>
        </p:nvSpPr>
        <p:spPr>
          <a:xfrm>
            <a:off x="7450934" y="4818639"/>
            <a:ext cx="3386400" cy="1105500"/>
          </a:xfrm>
          <a:prstGeom prst="ellipse">
            <a:avLst/>
          </a:prstGeom>
          <a:solidFill>
            <a:srgbClr val="00B0F0"/>
          </a:solidFill>
          <a:ln w="9525" cap="flat" cmpd="sng">
            <a:solidFill>
              <a:schemeClr val="accent1"/>
            </a:solidFill>
            <a:prstDash val="solid"/>
            <a:round/>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Twentieth Century"/>
                <a:ea typeface="Twentieth Century"/>
                <a:cs typeface="Twentieth Century"/>
                <a:sym typeface="Twentieth Century"/>
              </a:rPr>
              <a:t>Encourager et soutenir le bénévolat</a:t>
            </a:r>
            <a:endParaRPr/>
          </a:p>
        </p:txBody>
      </p:sp>
      <p:pic>
        <p:nvPicPr>
          <p:cNvPr id="141" name="Google Shape;141;p19"/>
          <p:cNvPicPr preferRelativeResize="0"/>
          <p:nvPr/>
        </p:nvPicPr>
        <p:blipFill rotWithShape="1">
          <a:blip r:embed="rId3">
            <a:alphaModFix/>
          </a:blip>
          <a:srcRect/>
          <a:stretch/>
        </p:blipFill>
        <p:spPr>
          <a:xfrm>
            <a:off x="1341989" y="518615"/>
            <a:ext cx="609393" cy="659456"/>
          </a:xfrm>
          <a:prstGeom prst="rect">
            <a:avLst/>
          </a:prstGeom>
          <a:noFill/>
          <a:ln>
            <a:noFill/>
          </a:ln>
        </p:spPr>
      </p:pic>
      <p:sp>
        <p:nvSpPr>
          <p:cNvPr id="142" name="Google Shape;142;p19"/>
          <p:cNvSpPr/>
          <p:nvPr/>
        </p:nvSpPr>
        <p:spPr>
          <a:xfrm>
            <a:off x="1591127" y="1379099"/>
            <a:ext cx="3233400" cy="1126800"/>
          </a:xfrm>
          <a:prstGeom prst="ellipse">
            <a:avLst/>
          </a:prstGeom>
          <a:solidFill>
            <a:srgbClr val="C721A3"/>
          </a:solidFill>
          <a:ln w="9525" cap="flat" cmpd="sng">
            <a:solidFill>
              <a:schemeClr val="accent1"/>
            </a:solidFill>
            <a:prstDash val="solid"/>
            <a:round/>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dirty="0">
                <a:solidFill>
                  <a:schemeClr val="lt1"/>
                </a:solidFill>
                <a:latin typeface="Twentieth Century"/>
                <a:ea typeface="Twentieth Century"/>
                <a:cs typeface="Twentieth Century"/>
                <a:sym typeface="Twentieth Century"/>
              </a:rPr>
              <a:t>Réduire la fracture numérique</a:t>
            </a:r>
            <a:endParaRPr sz="1800" dirty="0">
              <a:solidFill>
                <a:schemeClr val="lt1"/>
              </a:solidFill>
              <a:latin typeface="Twentieth Century"/>
              <a:ea typeface="Twentieth Century"/>
              <a:cs typeface="Twentieth Century"/>
              <a:sym typeface="Twentieth Century"/>
            </a:endParaRPr>
          </a:p>
        </p:txBody>
      </p:sp>
      <p:sp>
        <p:nvSpPr>
          <p:cNvPr id="143" name="Google Shape;143;p19"/>
          <p:cNvSpPr/>
          <p:nvPr/>
        </p:nvSpPr>
        <p:spPr>
          <a:xfrm>
            <a:off x="4402790" y="3254366"/>
            <a:ext cx="3386400" cy="1105500"/>
          </a:xfrm>
          <a:prstGeom prst="ellipse">
            <a:avLst/>
          </a:prstGeom>
          <a:solidFill>
            <a:schemeClr val="lt1"/>
          </a:solidFill>
          <a:ln w="9525" cap="flat" cmpd="sng">
            <a:solidFill>
              <a:schemeClr val="accent1"/>
            </a:solidFill>
            <a:prstDash val="solid"/>
            <a:round/>
            <a:headEnd type="none" w="sm" len="sm"/>
            <a:tailEnd type="none" w="sm" len="sm"/>
          </a:ln>
          <a:effectLst>
            <a:outerShdw blurRad="76200" sy="23000" kx="-120009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t>VIVONS ENSEMBLE</a:t>
            </a:r>
            <a:endParaRPr sz="1800" b="1"/>
          </a:p>
        </p:txBody>
      </p:sp>
      <p:cxnSp>
        <p:nvCxnSpPr>
          <p:cNvPr id="144" name="Google Shape;144;p19"/>
          <p:cNvCxnSpPr>
            <a:stCxn id="143" idx="0"/>
            <a:endCxn id="139" idx="4"/>
          </p:cNvCxnSpPr>
          <p:nvPr/>
        </p:nvCxnSpPr>
        <p:spPr>
          <a:xfrm flipV="1">
            <a:off x="6095990" y="2454566"/>
            <a:ext cx="650824" cy="799800"/>
          </a:xfrm>
          <a:prstGeom prst="straightConnector1">
            <a:avLst/>
          </a:prstGeom>
          <a:noFill/>
          <a:ln w="9525" cap="flat" cmpd="sng">
            <a:solidFill>
              <a:schemeClr val="dk2"/>
            </a:solidFill>
            <a:prstDash val="solid"/>
            <a:round/>
            <a:headEnd type="none" w="med" len="med"/>
            <a:tailEnd type="triangle" w="med" len="med"/>
          </a:ln>
        </p:spPr>
      </p:cxnSp>
      <p:cxnSp>
        <p:nvCxnSpPr>
          <p:cNvPr id="145" name="Google Shape;145;p19"/>
          <p:cNvCxnSpPr>
            <a:stCxn id="143" idx="1"/>
            <a:endCxn id="142" idx="5"/>
          </p:cNvCxnSpPr>
          <p:nvPr/>
        </p:nvCxnSpPr>
        <p:spPr>
          <a:xfrm flipH="1" flipV="1">
            <a:off x="4351007" y="2340883"/>
            <a:ext cx="547710" cy="1075380"/>
          </a:xfrm>
          <a:prstGeom prst="straightConnector1">
            <a:avLst/>
          </a:prstGeom>
          <a:noFill/>
          <a:ln w="9525" cap="flat" cmpd="sng">
            <a:solidFill>
              <a:schemeClr val="dk2"/>
            </a:solidFill>
            <a:prstDash val="solid"/>
            <a:round/>
            <a:headEnd type="none" w="med" len="med"/>
            <a:tailEnd type="triangle" w="med" len="med"/>
          </a:ln>
        </p:spPr>
      </p:cxnSp>
      <p:cxnSp>
        <p:nvCxnSpPr>
          <p:cNvPr id="146" name="Google Shape;146;p19"/>
          <p:cNvCxnSpPr>
            <a:cxnSpLocks/>
            <a:endCxn id="135" idx="6"/>
          </p:cNvCxnSpPr>
          <p:nvPr/>
        </p:nvCxnSpPr>
        <p:spPr>
          <a:xfrm flipH="1">
            <a:off x="3529516" y="4197969"/>
            <a:ext cx="1012987" cy="782567"/>
          </a:xfrm>
          <a:prstGeom prst="straightConnector1">
            <a:avLst/>
          </a:prstGeom>
          <a:noFill/>
          <a:ln w="9525" cap="flat" cmpd="sng">
            <a:solidFill>
              <a:schemeClr val="dk2"/>
            </a:solidFill>
            <a:prstDash val="solid"/>
            <a:round/>
            <a:headEnd type="none" w="med" len="med"/>
            <a:tailEnd type="triangle" w="med" len="med"/>
          </a:ln>
        </p:spPr>
      </p:cxnSp>
      <p:cxnSp>
        <p:nvCxnSpPr>
          <p:cNvPr id="147" name="Google Shape;147;p19"/>
          <p:cNvCxnSpPr/>
          <p:nvPr/>
        </p:nvCxnSpPr>
        <p:spPr>
          <a:xfrm flipH="1">
            <a:off x="5487651" y="4396344"/>
            <a:ext cx="394200" cy="547800"/>
          </a:xfrm>
          <a:prstGeom prst="straightConnector1">
            <a:avLst/>
          </a:prstGeom>
          <a:noFill/>
          <a:ln w="9525" cap="flat" cmpd="sng">
            <a:solidFill>
              <a:schemeClr val="dk2"/>
            </a:solidFill>
            <a:prstDash val="solid"/>
            <a:round/>
            <a:headEnd type="none" w="med" len="med"/>
            <a:tailEnd type="triangle" w="med" len="med"/>
          </a:ln>
        </p:spPr>
      </p:cxnSp>
      <p:cxnSp>
        <p:nvCxnSpPr>
          <p:cNvPr id="148" name="Google Shape;148;p19"/>
          <p:cNvCxnSpPr>
            <a:stCxn id="143" idx="5"/>
            <a:endCxn id="140" idx="1"/>
          </p:cNvCxnSpPr>
          <p:nvPr/>
        </p:nvCxnSpPr>
        <p:spPr>
          <a:xfrm>
            <a:off x="7293263" y="4197969"/>
            <a:ext cx="653598" cy="782567"/>
          </a:xfrm>
          <a:prstGeom prst="straightConnector1">
            <a:avLst/>
          </a:prstGeom>
          <a:noFill/>
          <a:ln w="9525" cap="flat" cmpd="sng">
            <a:solidFill>
              <a:schemeClr val="dk2"/>
            </a:solidFill>
            <a:prstDash val="solid"/>
            <a:round/>
            <a:headEnd type="none" w="med" len="med"/>
            <a:tailEnd type="triangle" w="med" len="med"/>
          </a:ln>
        </p:spPr>
      </p:cxnSp>
      <p:cxnSp>
        <p:nvCxnSpPr>
          <p:cNvPr id="149" name="Google Shape;149;p19"/>
          <p:cNvCxnSpPr>
            <a:stCxn id="143" idx="6"/>
            <a:endCxn id="137" idx="2"/>
          </p:cNvCxnSpPr>
          <p:nvPr/>
        </p:nvCxnSpPr>
        <p:spPr>
          <a:xfrm>
            <a:off x="7789190" y="3807116"/>
            <a:ext cx="873300" cy="57300"/>
          </a:xfrm>
          <a:prstGeom prst="straightConnector1">
            <a:avLst/>
          </a:prstGeom>
          <a:noFill/>
          <a:ln w="9525" cap="flat" cmpd="sng">
            <a:solidFill>
              <a:schemeClr val="dk2"/>
            </a:solidFill>
            <a:prstDash val="solid"/>
            <a:round/>
            <a:headEnd type="none" w="med" len="med"/>
            <a:tailEnd type="triangle" w="med" len="med"/>
          </a:ln>
        </p:spPr>
      </p:cxnSp>
      <p:cxnSp>
        <p:nvCxnSpPr>
          <p:cNvPr id="150" name="Google Shape;150;p19"/>
          <p:cNvCxnSpPr>
            <a:stCxn id="143" idx="7"/>
            <a:endCxn id="138" idx="3"/>
          </p:cNvCxnSpPr>
          <p:nvPr/>
        </p:nvCxnSpPr>
        <p:spPr>
          <a:xfrm flipV="1">
            <a:off x="7293263" y="2750360"/>
            <a:ext cx="1757857" cy="665903"/>
          </a:xfrm>
          <a:prstGeom prst="straightConnector1">
            <a:avLst/>
          </a:prstGeom>
          <a:noFill/>
          <a:ln w="9525" cap="flat" cmpd="sng">
            <a:solidFill>
              <a:schemeClr val="dk2"/>
            </a:solidFill>
            <a:prstDash val="solid"/>
            <a:round/>
            <a:headEnd type="none" w="med" len="med"/>
            <a:tailEnd type="triangle" w="med" len="med"/>
          </a:ln>
        </p:spPr>
      </p:cxnSp>
      <p:sp>
        <p:nvSpPr>
          <p:cNvPr id="3" name="Google Shape;138;p19">
            <a:extLst>
              <a:ext uri="{FF2B5EF4-FFF2-40B4-BE49-F238E27FC236}">
                <a16:creationId xmlns:a16="http://schemas.microsoft.com/office/drawing/2014/main" id="{3EF13C32-E2AB-DCFB-6F43-F02A6323E116}"/>
              </a:ext>
            </a:extLst>
          </p:cNvPr>
          <p:cNvSpPr/>
          <p:nvPr/>
        </p:nvSpPr>
        <p:spPr>
          <a:xfrm>
            <a:off x="405151" y="2949114"/>
            <a:ext cx="3233400" cy="1105500"/>
          </a:xfrm>
          <a:prstGeom prst="ellipse">
            <a:avLst/>
          </a:prstGeom>
          <a:solidFill>
            <a:srgbClr val="00B0F0"/>
          </a:solidFill>
          <a:ln w="9525" cap="flat" cmpd="sng">
            <a:solidFill>
              <a:schemeClr val="accent1"/>
            </a:solidFill>
            <a:prstDash val="solid"/>
            <a:round/>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dirty="0">
                <a:solidFill>
                  <a:schemeClr val="lt1"/>
                </a:solidFill>
                <a:latin typeface="Twentieth Century"/>
                <a:sym typeface="Twentieth Century"/>
              </a:rPr>
              <a:t>Répondre aux besoins des familles</a:t>
            </a:r>
            <a:endParaRPr dirty="0"/>
          </a:p>
        </p:txBody>
      </p:sp>
      <p:cxnSp>
        <p:nvCxnSpPr>
          <p:cNvPr id="7" name="Google Shape;145;p19">
            <a:extLst>
              <a:ext uri="{FF2B5EF4-FFF2-40B4-BE49-F238E27FC236}">
                <a16:creationId xmlns:a16="http://schemas.microsoft.com/office/drawing/2014/main" id="{4CE0807B-DF98-0E4D-048E-57372B673B8A}"/>
              </a:ext>
            </a:extLst>
          </p:cNvPr>
          <p:cNvCxnSpPr>
            <a:cxnSpLocks/>
            <a:endCxn id="3" idx="6"/>
          </p:cNvCxnSpPr>
          <p:nvPr/>
        </p:nvCxnSpPr>
        <p:spPr>
          <a:xfrm flipH="1" flipV="1">
            <a:off x="3638551" y="3501864"/>
            <a:ext cx="715603" cy="365798"/>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idx="1"/>
          </p:nvPr>
        </p:nvSpPr>
        <p:spPr>
          <a:xfrm>
            <a:off x="1007575" y="1462600"/>
            <a:ext cx="11099700" cy="5103000"/>
          </a:xfrm>
          <a:prstGeom prst="rect">
            <a:avLst/>
          </a:prstGeom>
          <a:noFill/>
          <a:ln>
            <a:noFill/>
          </a:ln>
        </p:spPr>
        <p:txBody>
          <a:bodyPr spcFirstLastPara="1" wrap="square" lIns="45700" tIns="45700" rIns="45700" bIns="45700" anchor="t" anchorCtr="0">
            <a:normAutofit fontScale="55000" lnSpcReduction="20000"/>
          </a:bodyPr>
          <a:lstStyle/>
          <a:p>
            <a:pPr marL="0" lvl="0" indent="0" algn="just" rtl="0">
              <a:lnSpc>
                <a:spcPct val="90000"/>
              </a:lnSpc>
              <a:spcBef>
                <a:spcPts val="0"/>
              </a:spcBef>
              <a:spcAft>
                <a:spcPts val="0"/>
              </a:spcAft>
              <a:buSzPct val="100000"/>
              <a:buNone/>
            </a:pPr>
            <a:endParaRPr sz="1900" b="1" dirty="0">
              <a:solidFill>
                <a:srgbClr val="002060"/>
              </a:solidFill>
              <a:latin typeface="Calibri"/>
              <a:ea typeface="Calibri"/>
              <a:cs typeface="Calibri"/>
              <a:sym typeface="Calibri"/>
            </a:endParaRPr>
          </a:p>
          <a:p>
            <a:pPr marL="0" lvl="0" indent="0" algn="just" rtl="0">
              <a:lnSpc>
                <a:spcPct val="90000"/>
              </a:lnSpc>
              <a:spcBef>
                <a:spcPts val="0"/>
              </a:spcBef>
              <a:spcAft>
                <a:spcPts val="0"/>
              </a:spcAft>
              <a:buSzPct val="100000"/>
              <a:buNone/>
            </a:pPr>
            <a:endParaRPr sz="1900" b="1" dirty="0">
              <a:solidFill>
                <a:srgbClr val="002060"/>
              </a:solidFill>
              <a:latin typeface="Calibri"/>
              <a:ea typeface="Calibri"/>
              <a:cs typeface="Calibri"/>
              <a:sym typeface="Calibri"/>
            </a:endParaRPr>
          </a:p>
          <a:p>
            <a:pPr marL="0" lvl="0" indent="0" algn="just" rtl="0">
              <a:lnSpc>
                <a:spcPct val="90000"/>
              </a:lnSpc>
              <a:spcBef>
                <a:spcPts val="0"/>
              </a:spcBef>
              <a:spcAft>
                <a:spcPts val="0"/>
              </a:spcAft>
              <a:buSzPct val="56318"/>
              <a:buNone/>
            </a:pPr>
            <a:r>
              <a:rPr lang="fr-FR" sz="3373" b="1" dirty="0">
                <a:solidFill>
                  <a:srgbClr val="002060"/>
                </a:solidFill>
                <a:latin typeface="Calibri"/>
                <a:ea typeface="Calibri"/>
                <a:cs typeface="Calibri"/>
                <a:sym typeface="Calibri"/>
              </a:rPr>
              <a:t>F</a:t>
            </a:r>
            <a:r>
              <a:rPr lang="fr-FR" sz="2919" b="1" dirty="0">
                <a:solidFill>
                  <a:srgbClr val="002060"/>
                </a:solidFill>
                <a:latin typeface="Calibri"/>
                <a:ea typeface="Calibri"/>
                <a:cs typeface="Calibri"/>
                <a:sym typeface="Calibri"/>
              </a:rPr>
              <a:t>aciliter l’accès à l’association par :</a:t>
            </a:r>
            <a:endParaRPr sz="2919" b="1" dirty="0">
              <a:solidFill>
                <a:srgbClr val="002060"/>
              </a:solidFill>
              <a:latin typeface="Calibri"/>
              <a:ea typeface="Calibri"/>
              <a:cs typeface="Calibri"/>
              <a:sym typeface="Calibri"/>
            </a:endParaRPr>
          </a:p>
          <a:p>
            <a:pPr marL="0" lvl="0" indent="0" algn="just" rtl="0">
              <a:lnSpc>
                <a:spcPct val="90000"/>
              </a:lnSpc>
              <a:spcBef>
                <a:spcPts val="0"/>
              </a:spcBef>
              <a:spcAft>
                <a:spcPts val="0"/>
              </a:spcAft>
              <a:buSzPct val="65071"/>
              <a:buNone/>
            </a:pPr>
            <a:endParaRPr sz="2919" b="1" dirty="0">
              <a:solidFill>
                <a:srgbClr val="002060"/>
              </a:solidFill>
              <a:latin typeface="Calibri"/>
              <a:ea typeface="Calibri"/>
              <a:cs typeface="Calibri"/>
              <a:sym typeface="Calibri"/>
            </a:endParaRPr>
          </a:p>
          <a:p>
            <a:pPr marL="0" lvl="0" indent="0" algn="just" rtl="0">
              <a:lnSpc>
                <a:spcPct val="90000"/>
              </a:lnSpc>
              <a:spcBef>
                <a:spcPts val="1400"/>
              </a:spcBef>
              <a:spcAft>
                <a:spcPts val="0"/>
              </a:spcAft>
              <a:buSzPct val="100000"/>
              <a:buNone/>
            </a:pPr>
            <a:r>
              <a:rPr lang="fr-FR" sz="2719" b="1" dirty="0">
                <a:latin typeface="Calibri"/>
                <a:ea typeface="Calibri"/>
                <a:cs typeface="Calibri"/>
                <a:sym typeface="Calibri"/>
              </a:rPr>
              <a:t>La proximité </a:t>
            </a:r>
            <a:r>
              <a:rPr lang="fr-FR" sz="2719" dirty="0">
                <a:latin typeface="Calibri"/>
                <a:ea typeface="Calibri"/>
                <a:cs typeface="Calibri"/>
                <a:sym typeface="Calibri"/>
              </a:rPr>
              <a:t>: des locaux au centre du village</a:t>
            </a:r>
            <a:endParaRPr sz="3219" dirty="0"/>
          </a:p>
          <a:p>
            <a:pPr marL="0" lvl="0" indent="0" algn="just" rtl="0">
              <a:lnSpc>
                <a:spcPct val="90000"/>
              </a:lnSpc>
              <a:spcBef>
                <a:spcPts val="1400"/>
              </a:spcBef>
              <a:spcAft>
                <a:spcPts val="0"/>
              </a:spcAft>
              <a:buSzPct val="100000"/>
              <a:buNone/>
            </a:pPr>
            <a:r>
              <a:rPr lang="fr-FR" sz="2719" b="1" dirty="0">
                <a:latin typeface="Calibri"/>
                <a:ea typeface="Calibri"/>
                <a:cs typeface="Calibri"/>
                <a:sym typeface="Calibri"/>
              </a:rPr>
              <a:t>Les tarifs : </a:t>
            </a:r>
            <a:r>
              <a:rPr lang="fr-FR" sz="2719" dirty="0">
                <a:latin typeface="Calibri"/>
                <a:ea typeface="Calibri"/>
                <a:cs typeface="Calibri"/>
                <a:sym typeface="Calibri"/>
              </a:rPr>
              <a:t>Plusieurs actions sont à faibles coûts ou gratuites. L’accueil périscolaire est payant ( selon les revenus des familles)</a:t>
            </a:r>
            <a:endParaRPr sz="3219" dirty="0"/>
          </a:p>
          <a:p>
            <a:pPr marL="0" lvl="0" indent="0" algn="just" rtl="0">
              <a:lnSpc>
                <a:spcPct val="90000"/>
              </a:lnSpc>
              <a:spcBef>
                <a:spcPts val="1400"/>
              </a:spcBef>
              <a:spcAft>
                <a:spcPts val="0"/>
              </a:spcAft>
              <a:buSzPct val="100000"/>
              <a:buNone/>
            </a:pPr>
            <a:r>
              <a:rPr lang="fr-FR" sz="2719" b="1" dirty="0">
                <a:latin typeface="Calibri"/>
                <a:ea typeface="Calibri"/>
                <a:cs typeface="Calibri"/>
                <a:sym typeface="Calibri"/>
              </a:rPr>
              <a:t>L’information : </a:t>
            </a:r>
            <a:r>
              <a:rPr lang="fr-FR" sz="2719" dirty="0">
                <a:latin typeface="Calibri"/>
                <a:ea typeface="Calibri"/>
                <a:cs typeface="Calibri"/>
                <a:sym typeface="Calibri"/>
              </a:rPr>
              <a:t>diffusée sur les réseaux sociaux, site internet, tracts, articles de journaux, affiches, mail.</a:t>
            </a:r>
            <a:endParaRPr sz="3219" dirty="0"/>
          </a:p>
          <a:p>
            <a:pPr marL="0" lvl="0" indent="0" algn="just" rtl="0">
              <a:lnSpc>
                <a:spcPct val="90000"/>
              </a:lnSpc>
              <a:spcBef>
                <a:spcPts val="1400"/>
              </a:spcBef>
              <a:spcAft>
                <a:spcPts val="0"/>
              </a:spcAft>
              <a:buSzPct val="100000"/>
              <a:buNone/>
            </a:pPr>
            <a:r>
              <a:rPr lang="fr-FR" sz="2719" b="1" dirty="0">
                <a:latin typeface="Calibri"/>
                <a:ea typeface="Calibri"/>
                <a:cs typeface="Calibri"/>
                <a:sym typeface="Calibri"/>
              </a:rPr>
              <a:t>Les horaires </a:t>
            </a:r>
            <a:r>
              <a:rPr lang="fr-FR" sz="2719" dirty="0">
                <a:latin typeface="Calibri"/>
                <a:ea typeface="Calibri"/>
                <a:cs typeface="Calibri"/>
                <a:sym typeface="Calibri"/>
              </a:rPr>
              <a:t>: ouverture au public les lundis, mardis, jeudis et vendredis de 9h à 12h et de 14h à 16h.</a:t>
            </a:r>
            <a:endParaRPr sz="3219" dirty="0"/>
          </a:p>
          <a:p>
            <a:pPr marL="91440" lvl="0" indent="0" algn="just" rtl="0">
              <a:lnSpc>
                <a:spcPct val="90000"/>
              </a:lnSpc>
              <a:spcBef>
                <a:spcPts val="1400"/>
              </a:spcBef>
              <a:spcAft>
                <a:spcPts val="0"/>
              </a:spcAft>
              <a:buSzPct val="74318"/>
              <a:buNone/>
            </a:pPr>
            <a:endParaRPr sz="2287" dirty="0">
              <a:latin typeface="Calibri"/>
              <a:ea typeface="Calibri"/>
              <a:cs typeface="Calibri"/>
              <a:sym typeface="Calibri"/>
            </a:endParaRPr>
          </a:p>
          <a:p>
            <a:pPr marL="0" lvl="0" indent="0" algn="just" rtl="0">
              <a:lnSpc>
                <a:spcPct val="90000"/>
              </a:lnSpc>
              <a:spcBef>
                <a:spcPts val="1400"/>
              </a:spcBef>
              <a:spcAft>
                <a:spcPts val="0"/>
              </a:spcAft>
              <a:buSzPct val="65071"/>
              <a:buNone/>
            </a:pPr>
            <a:r>
              <a:rPr lang="fr-FR" sz="2919" b="1" dirty="0">
                <a:solidFill>
                  <a:srgbClr val="002060"/>
                </a:solidFill>
                <a:latin typeface="Calibri"/>
                <a:ea typeface="Calibri"/>
                <a:cs typeface="Calibri"/>
                <a:sym typeface="Calibri"/>
              </a:rPr>
              <a:t>Dynamiser la vie quotidienne : </a:t>
            </a:r>
            <a:r>
              <a:rPr lang="fr-FR" sz="2719" dirty="0">
                <a:latin typeface="Calibri"/>
                <a:ea typeface="Calibri"/>
                <a:cs typeface="Calibri"/>
                <a:sym typeface="Calibri"/>
              </a:rPr>
              <a:t>à travers des activités variées et accessibles qui rassemblent des gens autour d’un intérêt commun en partageant un bon moment et favoriser la citoyenneté tout en appréciant le confort d’activités et services de proximité.</a:t>
            </a:r>
            <a:endParaRPr sz="3219" dirty="0"/>
          </a:p>
          <a:p>
            <a:pPr marL="0" lvl="0" indent="0" algn="just" rtl="0">
              <a:lnSpc>
                <a:spcPct val="90000"/>
              </a:lnSpc>
              <a:spcBef>
                <a:spcPts val="1400"/>
              </a:spcBef>
              <a:spcAft>
                <a:spcPts val="0"/>
              </a:spcAft>
              <a:buSzPct val="60559"/>
              <a:buNone/>
            </a:pPr>
            <a:endParaRPr sz="2311" dirty="0">
              <a:latin typeface="Calibri"/>
              <a:ea typeface="Calibri"/>
              <a:cs typeface="Calibri"/>
              <a:sym typeface="Calibri"/>
            </a:endParaRPr>
          </a:p>
          <a:p>
            <a:pPr marL="0" lvl="0" indent="0" algn="just" rtl="0">
              <a:lnSpc>
                <a:spcPct val="90000"/>
              </a:lnSpc>
              <a:spcBef>
                <a:spcPts val="1400"/>
              </a:spcBef>
              <a:spcAft>
                <a:spcPts val="0"/>
              </a:spcAft>
              <a:buSzPct val="65071"/>
              <a:buNone/>
            </a:pPr>
            <a:r>
              <a:rPr lang="fr-FR" sz="2919" b="1" dirty="0">
                <a:solidFill>
                  <a:srgbClr val="002060"/>
                </a:solidFill>
                <a:latin typeface="Calibri"/>
                <a:ea typeface="Calibri"/>
                <a:cs typeface="Calibri"/>
                <a:sym typeface="Calibri"/>
              </a:rPr>
              <a:t>Faciliter les rencontres de publics différents :</a:t>
            </a:r>
            <a:r>
              <a:rPr lang="fr-FR" sz="2919" b="1" dirty="0">
                <a:solidFill>
                  <a:schemeClr val="accent1"/>
                </a:solidFill>
                <a:latin typeface="Calibri"/>
                <a:ea typeface="Calibri"/>
                <a:cs typeface="Calibri"/>
                <a:sym typeface="Calibri"/>
              </a:rPr>
              <a:t> </a:t>
            </a:r>
            <a:r>
              <a:rPr lang="fr-FR" sz="2719" dirty="0">
                <a:latin typeface="Calibri"/>
                <a:ea typeface="Calibri"/>
                <a:cs typeface="Calibri"/>
                <a:sym typeface="Calibri"/>
              </a:rPr>
              <a:t>l’association  touche, par ses actions diverses et variées, toutes les tranches d’âge. Le jeune public de 0 à 3 ans, les enfants de 4 à 11 ans ainsi que les adultes.</a:t>
            </a:r>
            <a:r>
              <a:rPr lang="fr-FR" sz="2719" dirty="0">
                <a:latin typeface="Helvetica Neue"/>
                <a:ea typeface="Helvetica Neue"/>
                <a:cs typeface="Helvetica Neue"/>
                <a:sym typeface="Helvetica Neue"/>
              </a:rPr>
              <a:t> </a:t>
            </a:r>
            <a:r>
              <a:rPr lang="fr-FR" sz="2719" dirty="0">
                <a:latin typeface="Calibri"/>
                <a:ea typeface="Calibri"/>
                <a:cs typeface="Calibri"/>
                <a:sym typeface="Calibri"/>
              </a:rPr>
              <a:t>Participer au renforcement des liens sur le village c’est ouvrir l’association à un public qui soit le plus large possible en tentant d’éviter tout cloisonnement par la mise en place d’actions qui favorisent les rencontres.  </a:t>
            </a:r>
            <a:endParaRPr sz="3219" dirty="0"/>
          </a:p>
          <a:p>
            <a:pPr marL="0" lvl="0" indent="0" algn="just" rtl="0">
              <a:lnSpc>
                <a:spcPct val="90000"/>
              </a:lnSpc>
              <a:spcBef>
                <a:spcPts val="1400"/>
              </a:spcBef>
              <a:spcAft>
                <a:spcPts val="0"/>
              </a:spcAft>
              <a:buSzPct val="74318"/>
              <a:buNone/>
            </a:pPr>
            <a:endParaRPr sz="2287" dirty="0">
              <a:latin typeface="Calibri"/>
              <a:ea typeface="Calibri"/>
              <a:cs typeface="Calibri"/>
              <a:sym typeface="Calibri"/>
            </a:endParaRPr>
          </a:p>
          <a:p>
            <a:pPr marL="0" lvl="0" indent="0" algn="just" rtl="0">
              <a:lnSpc>
                <a:spcPct val="90000"/>
              </a:lnSpc>
              <a:spcBef>
                <a:spcPts val="1400"/>
              </a:spcBef>
              <a:spcAft>
                <a:spcPts val="0"/>
              </a:spcAft>
              <a:buSzPct val="65071"/>
              <a:buNone/>
            </a:pPr>
            <a:r>
              <a:rPr lang="fr-FR" sz="2919" b="1" dirty="0">
                <a:solidFill>
                  <a:srgbClr val="002060"/>
                </a:solidFill>
                <a:latin typeface="Calibri"/>
                <a:ea typeface="Calibri"/>
                <a:cs typeface="Calibri"/>
                <a:sym typeface="Calibri"/>
              </a:rPr>
              <a:t>Lutter contre l’isolement, la solitude et le repli sur soi </a:t>
            </a:r>
            <a:r>
              <a:rPr lang="fr-FR" sz="2719" b="1" dirty="0">
                <a:solidFill>
                  <a:srgbClr val="002060"/>
                </a:solidFill>
                <a:latin typeface="Calibri"/>
                <a:ea typeface="Calibri"/>
                <a:cs typeface="Calibri"/>
                <a:sym typeface="Calibri"/>
              </a:rPr>
              <a:t>:</a:t>
            </a:r>
            <a:r>
              <a:rPr lang="fr-FR" sz="2719" dirty="0">
                <a:solidFill>
                  <a:srgbClr val="002060"/>
                </a:solidFill>
                <a:latin typeface="Calibri"/>
                <a:ea typeface="Calibri"/>
                <a:cs typeface="Calibri"/>
                <a:sym typeface="Calibri"/>
              </a:rPr>
              <a:t> </a:t>
            </a:r>
            <a:r>
              <a:rPr lang="fr-FR" sz="2719" dirty="0">
                <a:latin typeface="Calibri"/>
                <a:ea typeface="Calibri"/>
                <a:cs typeface="Calibri"/>
                <a:sym typeface="Calibri"/>
              </a:rPr>
              <a:t>la présence régulière aux activités encourage les participants à sortir de chez eux et à s’ouvrir aux autres ; ceci offre l’opportunité de se rencontrer, de faire connaissance, voire même de se découvrir de nouveaux amis</a:t>
            </a:r>
            <a:endParaRPr sz="1983" dirty="0"/>
          </a:p>
        </p:txBody>
      </p:sp>
      <p:sp>
        <p:nvSpPr>
          <p:cNvPr id="2" name="Espace réservé du numéro de diapositive 1">
            <a:extLst>
              <a:ext uri="{FF2B5EF4-FFF2-40B4-BE49-F238E27FC236}">
                <a16:creationId xmlns:a16="http://schemas.microsoft.com/office/drawing/2014/main" id="{4C554D29-7B28-428A-BF94-719EF9A90FD5}"/>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fr-FR" smtClean="0"/>
              <a:t>9</a:t>
            </a:fld>
            <a:endParaRPr lang="fr-FR"/>
          </a:p>
        </p:txBody>
      </p:sp>
      <p:sp>
        <p:nvSpPr>
          <p:cNvPr id="156" name="Google Shape;156;p20"/>
          <p:cNvSpPr txBox="1"/>
          <p:nvPr/>
        </p:nvSpPr>
        <p:spPr>
          <a:xfrm>
            <a:off x="2090650" y="515950"/>
            <a:ext cx="91251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Clr>
                <a:srgbClr val="002060"/>
              </a:buClr>
              <a:buSzPts val="5000"/>
              <a:buFont typeface="Twentieth Century"/>
              <a:buNone/>
            </a:pPr>
            <a:r>
              <a:rPr lang="fr-FR" sz="5000" dirty="0">
                <a:solidFill>
                  <a:srgbClr val="002060"/>
                </a:solidFill>
                <a:latin typeface="Twentieth Century"/>
                <a:ea typeface="Twentieth Century"/>
                <a:cs typeface="Twentieth Century"/>
                <a:sym typeface="Twentieth Century"/>
              </a:rPr>
              <a:t>OBJECTIFS OPERATIONNELS</a:t>
            </a:r>
            <a:endParaRPr dirty="0">
              <a:latin typeface="Twentieth Century"/>
              <a:ea typeface="Twentieth Century"/>
              <a:cs typeface="Twentieth Century"/>
              <a:sym typeface="Twentieth Century"/>
            </a:endParaRPr>
          </a:p>
        </p:txBody>
      </p:sp>
      <p:pic>
        <p:nvPicPr>
          <p:cNvPr id="157" name="Google Shape;157;p20"/>
          <p:cNvPicPr preferRelativeResize="0"/>
          <p:nvPr/>
        </p:nvPicPr>
        <p:blipFill>
          <a:blip r:embed="rId3">
            <a:alphaModFix/>
          </a:blip>
          <a:stretch>
            <a:fillRect/>
          </a:stretch>
        </p:blipFill>
        <p:spPr>
          <a:xfrm>
            <a:off x="1211350" y="515950"/>
            <a:ext cx="616875" cy="621625"/>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Intégral">
  <a:themeElements>
    <a:clrScheme name="Inté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TotalTime>
  <Words>1872</Words>
  <Application>Microsoft Office PowerPoint</Application>
  <PresentationFormat>Grand écran</PresentationFormat>
  <Paragraphs>320</Paragraphs>
  <Slides>19</Slides>
  <Notes>15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19</vt:i4>
      </vt:variant>
    </vt:vector>
  </HeadingPairs>
  <TitlesOfParts>
    <vt:vector size="30" baseType="lpstr">
      <vt:lpstr>Arial</vt:lpstr>
      <vt:lpstr>Calibri</vt:lpstr>
      <vt:lpstr>Courier New</vt:lpstr>
      <vt:lpstr>Helvetica Neue</vt:lpstr>
      <vt:lpstr>Noto Sans Symbols</vt:lpstr>
      <vt:lpstr>Times New Roman</vt:lpstr>
      <vt:lpstr>Tw Cen MT</vt:lpstr>
      <vt:lpstr>Tw Cen MT Condensed</vt:lpstr>
      <vt:lpstr>Twentieth Century</vt:lpstr>
      <vt:lpstr>Wingdings 3</vt:lpstr>
      <vt:lpstr>1_Intégral</vt:lpstr>
      <vt:lpstr>PROJET ASSOCIATIF</vt:lpstr>
      <vt:lpstr>   Sommaire</vt:lpstr>
      <vt:lpstr>HISTORIQUE</vt:lpstr>
      <vt:lpstr>    Historique</vt:lpstr>
      <vt:lpstr>PRESENTATION</vt:lpstr>
      <vt:lpstr>CONTEXTE ET CONSTATS</vt:lpstr>
      <vt:lpstr>Présentation PowerPoint</vt:lpstr>
      <vt:lpstr>OBJECTIFS</vt:lpstr>
      <vt:lpstr>Présentation PowerPoint</vt:lpstr>
      <vt:lpstr>Présentation PowerPoint</vt:lpstr>
      <vt:lpstr>LES SECTEURS D'ACTIVITÉS</vt:lpstr>
      <vt:lpstr>LES MOYENS</vt:lpstr>
      <vt:lpstr>Présentation PowerPoint</vt:lpstr>
      <vt:lpstr>Présentation PowerPoint</vt:lpstr>
      <vt:lpstr>       ORGANIGRAMME</vt:lpstr>
      <vt:lpstr>           L’ESPACE DE VIE SOCIALE</vt:lpstr>
      <vt:lpstr>                                    EQUIPEMENT MUNICIPAL </vt:lpstr>
      <vt:lpstr>LE PUBLIC</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ASSOCIATIF</dc:title>
  <dc:creator>utilisateur</dc:creator>
  <cp:lastModifiedBy>Vanessa DIONIGI</cp:lastModifiedBy>
  <cp:revision>21</cp:revision>
  <cp:lastPrinted>2022-03-18T17:04:12Z</cp:lastPrinted>
  <dcterms:modified xsi:type="dcterms:W3CDTF">2022-11-13T10:21:32Z</dcterms:modified>
</cp:coreProperties>
</file>